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4"/>
    <p:sldMasterId id="2147483721" r:id="rId5"/>
    <p:sldMasterId id="2147483711" r:id="rId6"/>
    <p:sldMasterId id="2147483731" r:id="rId7"/>
    <p:sldMasterId id="2147483735" r:id="rId8"/>
    <p:sldMasterId id="2147483739" r:id="rId9"/>
  </p:sldMasterIdLst>
  <p:notesMasterIdLst>
    <p:notesMasterId r:id="rId22"/>
  </p:notesMasterIdLst>
  <p:handoutMasterIdLst>
    <p:handoutMasterId r:id="rId23"/>
  </p:handoutMasterIdLst>
  <p:sldIdLst>
    <p:sldId id="378" r:id="rId10"/>
    <p:sldId id="833" r:id="rId11"/>
    <p:sldId id="831" r:id="rId12"/>
    <p:sldId id="835" r:id="rId13"/>
    <p:sldId id="836" r:id="rId14"/>
    <p:sldId id="837" r:id="rId15"/>
    <p:sldId id="838" r:id="rId16"/>
    <p:sldId id="839" r:id="rId17"/>
    <p:sldId id="841" r:id="rId18"/>
    <p:sldId id="834" r:id="rId19"/>
    <p:sldId id="840" r:id="rId20"/>
    <p:sldId id="830" r:id="rId21"/>
  </p:sldIdLst>
  <p:sldSz cx="12190413" cy="6858000"/>
  <p:notesSz cx="6669088" cy="9926638"/>
  <p:embeddedFontLst>
    <p:embeddedFont>
      <p:font typeface="Bebas Neue" panose="020B0506020202020201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Segoe UI Semibold" panose="020B0702040204020203" pitchFamily="34" charset="0"/>
      <p:bold r:id="rId31"/>
      <p:boldItalic r:id="rId32"/>
    </p:embeddedFont>
    <p:embeddedFont>
      <p:font typeface="Segoe UI Semilight" panose="020B0402040204020203" pitchFamily="34" charset="0"/>
      <p:regular r:id="rId33"/>
      <p:italic r:id="rId34"/>
    </p:embeddedFont>
  </p:embeddedFontLst>
  <p:custDataLst>
    <p:tags r:id="rId35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7E98E4-12B4-48D4-92E5-9443B9DC8E55}">
          <p14:sldIdLst>
            <p14:sldId id="378"/>
            <p14:sldId id="833"/>
          </p14:sldIdLst>
        </p14:section>
        <p14:section name="SECTION 1" id="{7911D283-A686-4769-9901-E0F1E794CE5A}">
          <p14:sldIdLst>
            <p14:sldId id="831"/>
            <p14:sldId id="835"/>
            <p14:sldId id="836"/>
            <p14:sldId id="837"/>
            <p14:sldId id="838"/>
            <p14:sldId id="839"/>
            <p14:sldId id="841"/>
            <p14:sldId id="834"/>
            <p14:sldId id="840"/>
          </p14:sldIdLst>
        </p14:section>
        <p14:section name="FINAL" id="{2475EA1E-BCBB-44E6-B271-402CD384091F}">
          <p14:sldIdLst>
            <p14:sldId id="830"/>
          </p14:sldIdLst>
        </p14:section>
        <p14:section name="BACKUP" id="{CCC10D6E-D2BF-4572-BDDC-4296AF05B33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8F8F8"/>
    <a:srgbClr val="DEDEDE"/>
    <a:srgbClr val="CFCFCF"/>
    <a:srgbClr val="F2F2F2"/>
    <a:srgbClr val="EAEAEA"/>
    <a:srgbClr val="000000"/>
    <a:srgbClr val="404040"/>
    <a:srgbClr val="D9D9D9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003314-33FC-4183-8FD0-D531688ED5E5}" v="135" dt="2019-09-11T19:37:25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0325" autoAdjust="0"/>
  </p:normalViewPr>
  <p:slideViewPr>
    <p:cSldViewPr snapToGrid="0" snapToObjects="1" showGuides="1">
      <p:cViewPr varScale="1">
        <p:scale>
          <a:sx n="61" d="100"/>
          <a:sy n="61" d="100"/>
        </p:scale>
        <p:origin x="28" y="732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2.xml"/><Relationship Id="rId34" Type="http://schemas.openxmlformats.org/officeDocument/2006/relationships/font" Target="fonts/font11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gs" Target="tags/tag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37003314-33FC-4183-8FD0-D531688ED5E5}"/>
    <pc:docChg chg="undo custSel addSld delSld modSld modSection">
      <pc:chgData name="Thomas Stensitzki" userId="75cafe6b-2f2a-469b-85c4-eec3b9c972ba" providerId="ADAL" clId="{37003314-33FC-4183-8FD0-D531688ED5E5}" dt="2019-09-11T19:37:46.775" v="4117" actId="27636"/>
      <pc:docMkLst>
        <pc:docMk/>
      </pc:docMkLst>
      <pc:sldChg chg="modSp modTransition modNotes">
        <pc:chgData name="Thomas Stensitzki" userId="75cafe6b-2f2a-469b-85c4-eec3b9c972ba" providerId="ADAL" clId="{37003314-33FC-4183-8FD0-D531688ED5E5}" dt="2019-09-08T10:07:02.580" v="3668"/>
        <pc:sldMkLst>
          <pc:docMk/>
          <pc:sldMk cId="2840609382" sldId="378"/>
        </pc:sldMkLst>
        <pc:spChg chg="mod">
          <ac:chgData name="Thomas Stensitzki" userId="75cafe6b-2f2a-469b-85c4-eec3b9c972ba" providerId="ADAL" clId="{37003314-33FC-4183-8FD0-D531688ED5E5}" dt="2019-09-08T08:49:14.810" v="277" actId="790"/>
          <ac:spMkLst>
            <pc:docMk/>
            <pc:sldMk cId="2840609382" sldId="378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813" v="278" actId="790"/>
          <ac:spMkLst>
            <pc:docMk/>
            <pc:sldMk cId="2840609382" sldId="378"/>
            <ac:spMk id="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2604925702" sldId="671"/>
        </pc:sldMkLst>
        <pc:spChg chg="mod">
          <ac:chgData name="Thomas Stensitzki" userId="75cafe6b-2f2a-469b-85c4-eec3b9c972ba" providerId="ADAL" clId="{37003314-33FC-4183-8FD0-D531688ED5E5}" dt="2019-09-08T08:49:14.878" v="306" actId="790"/>
          <ac:spMkLst>
            <pc:docMk/>
            <pc:sldMk cId="2604925702" sldId="671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889" v="310" actId="790"/>
          <ac:spMkLst>
            <pc:docMk/>
            <pc:sldMk cId="2604925702" sldId="671"/>
            <ac:spMk id="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879" v="307" actId="790"/>
          <ac:spMkLst>
            <pc:docMk/>
            <pc:sldMk cId="2604925702" sldId="671"/>
            <ac:spMk id="6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881" v="308" actId="790"/>
          <ac:spMkLst>
            <pc:docMk/>
            <pc:sldMk cId="2604925702" sldId="671"/>
            <ac:spMk id="8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882" v="309" actId="790"/>
          <ac:spMkLst>
            <pc:docMk/>
            <pc:sldMk cId="2604925702" sldId="671"/>
            <ac:spMk id="9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891" v="311"/>
          <ac:spMkLst>
            <pc:docMk/>
            <pc:sldMk cId="2604925702" sldId="671"/>
            <ac:spMk id="1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893" v="312"/>
          <ac:spMkLst>
            <pc:docMk/>
            <pc:sldMk cId="2604925702" sldId="671"/>
            <ac:spMk id="1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894" v="313"/>
          <ac:spMkLst>
            <pc:docMk/>
            <pc:sldMk cId="2604925702" sldId="671"/>
            <ac:spMk id="1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3251048586" sldId="811"/>
        </pc:sldMkLst>
        <pc:spChg chg="mod">
          <ac:chgData name="Thomas Stensitzki" userId="75cafe6b-2f2a-469b-85c4-eec3b9c972ba" providerId="ADAL" clId="{37003314-33FC-4183-8FD0-D531688ED5E5}" dt="2019-09-08T08:49:14.908" v="321" actId="790"/>
          <ac:spMkLst>
            <pc:docMk/>
            <pc:sldMk cId="3251048586" sldId="811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24" v="324" actId="790"/>
          <ac:spMkLst>
            <pc:docMk/>
            <pc:sldMk cId="3251048586" sldId="811"/>
            <ac:spMk id="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09" v="322" actId="790"/>
          <ac:spMkLst>
            <pc:docMk/>
            <pc:sldMk cId="3251048586" sldId="811"/>
            <ac:spMk id="4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16" v="323" actId="790"/>
          <ac:spMkLst>
            <pc:docMk/>
            <pc:sldMk cId="3251048586" sldId="811"/>
            <ac:spMk id="5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25" v="325" actId="790"/>
          <ac:spMkLst>
            <pc:docMk/>
            <pc:sldMk cId="3251048586" sldId="811"/>
            <ac:spMk id="8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27" v="326" actId="790"/>
          <ac:spMkLst>
            <pc:docMk/>
            <pc:sldMk cId="3251048586" sldId="811"/>
            <ac:spMk id="9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27" v="327"/>
          <ac:spMkLst>
            <pc:docMk/>
            <pc:sldMk cId="3251048586" sldId="811"/>
            <ac:spMk id="1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29" v="328"/>
          <ac:spMkLst>
            <pc:docMk/>
            <pc:sldMk cId="3251048586" sldId="811"/>
            <ac:spMk id="1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30" v="329"/>
          <ac:spMkLst>
            <pc:docMk/>
            <pc:sldMk cId="3251048586" sldId="811"/>
            <ac:spMk id="1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3018093643" sldId="813"/>
        </pc:sldMkLst>
        <pc:spChg chg="mod">
          <ac:chgData name="Thomas Stensitzki" userId="75cafe6b-2f2a-469b-85c4-eec3b9c972ba" providerId="ADAL" clId="{37003314-33FC-4183-8FD0-D531688ED5E5}" dt="2019-09-08T08:49:14.899" v="316" actId="790"/>
          <ac:spMkLst>
            <pc:docMk/>
            <pc:sldMk cId="3018093643" sldId="813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01" v="317" actId="790"/>
          <ac:spMkLst>
            <pc:docMk/>
            <pc:sldMk cId="3018093643" sldId="813"/>
            <ac:spMk id="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3007419678" sldId="814"/>
        </pc:sldMkLst>
        <pc:spChg chg="mod">
          <ac:chgData name="Thomas Stensitzki" userId="75cafe6b-2f2a-469b-85c4-eec3b9c972ba" providerId="ADAL" clId="{37003314-33FC-4183-8FD0-D531688ED5E5}" dt="2019-09-08T08:49:14.955" v="343" actId="790"/>
          <ac:spMkLst>
            <pc:docMk/>
            <pc:sldMk cId="3007419678" sldId="814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57" v="344" actId="790"/>
          <ac:spMkLst>
            <pc:docMk/>
            <pc:sldMk cId="3007419678" sldId="814"/>
            <ac:spMk id="4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53" v="342" actId="790"/>
          <ac:spMkLst>
            <pc:docMk/>
            <pc:sldMk cId="3007419678" sldId="814"/>
            <ac:spMk id="6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1595304060" sldId="815"/>
        </pc:sldMkLst>
        <pc:spChg chg="mod">
          <ac:chgData name="Thomas Stensitzki" userId="75cafe6b-2f2a-469b-85c4-eec3b9c972ba" providerId="ADAL" clId="{37003314-33FC-4183-8FD0-D531688ED5E5}" dt="2019-09-08T08:49:14.963" v="348" actId="790"/>
          <ac:spMkLst>
            <pc:docMk/>
            <pc:sldMk cId="1595304060" sldId="815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76" v="352" actId="790"/>
          <ac:spMkLst>
            <pc:docMk/>
            <pc:sldMk cId="1595304060" sldId="815"/>
            <ac:spMk id="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64" v="349" actId="790"/>
          <ac:spMkLst>
            <pc:docMk/>
            <pc:sldMk cId="1595304060" sldId="815"/>
            <ac:spMk id="4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66" v="350" actId="790"/>
          <ac:spMkLst>
            <pc:docMk/>
            <pc:sldMk cId="1595304060" sldId="815"/>
            <ac:spMk id="8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67" v="351" actId="790"/>
          <ac:spMkLst>
            <pc:docMk/>
            <pc:sldMk cId="1595304060" sldId="815"/>
            <ac:spMk id="9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77" v="353"/>
          <ac:spMkLst>
            <pc:docMk/>
            <pc:sldMk cId="1595304060" sldId="815"/>
            <ac:spMk id="1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79" v="354"/>
          <ac:spMkLst>
            <pc:docMk/>
            <pc:sldMk cId="1595304060" sldId="815"/>
            <ac:spMk id="1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80" v="355"/>
          <ac:spMkLst>
            <pc:docMk/>
            <pc:sldMk cId="1595304060" sldId="815"/>
            <ac:spMk id="1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1869646049" sldId="816"/>
        </pc:sldMkLst>
        <pc:spChg chg="mod">
          <ac:chgData name="Thomas Stensitzki" userId="75cafe6b-2f2a-469b-85c4-eec3b9c972ba" providerId="ADAL" clId="{37003314-33FC-4183-8FD0-D531688ED5E5}" dt="2019-09-08T08:49:14.986" v="358" actId="790"/>
          <ac:spMkLst>
            <pc:docMk/>
            <pc:sldMk cId="1869646049" sldId="816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87" v="359" actId="790"/>
          <ac:spMkLst>
            <pc:docMk/>
            <pc:sldMk cId="1869646049" sldId="816"/>
            <ac:spMk id="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3264467736" sldId="817"/>
        </pc:sldMkLst>
        <pc:spChg chg="mod">
          <ac:chgData name="Thomas Stensitzki" userId="75cafe6b-2f2a-469b-85c4-eec3b9c972ba" providerId="ADAL" clId="{37003314-33FC-4183-8FD0-D531688ED5E5}" dt="2019-09-08T08:49:14.993" v="363" actId="790"/>
          <ac:spMkLst>
            <pc:docMk/>
            <pc:sldMk cId="3264467736" sldId="817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11" v="366" actId="790"/>
          <ac:spMkLst>
            <pc:docMk/>
            <pc:sldMk cId="3264467736" sldId="817"/>
            <ac:spMk id="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95" v="364" actId="790"/>
          <ac:spMkLst>
            <pc:docMk/>
            <pc:sldMk cId="3264467736" sldId="817"/>
            <ac:spMk id="4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02" v="365" actId="790"/>
          <ac:spMkLst>
            <pc:docMk/>
            <pc:sldMk cId="3264467736" sldId="817"/>
            <ac:spMk id="5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13" v="367" actId="790"/>
          <ac:spMkLst>
            <pc:docMk/>
            <pc:sldMk cId="3264467736" sldId="817"/>
            <ac:spMk id="8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15" v="368" actId="790"/>
          <ac:spMkLst>
            <pc:docMk/>
            <pc:sldMk cId="3264467736" sldId="817"/>
            <ac:spMk id="9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15" v="369"/>
          <ac:spMkLst>
            <pc:docMk/>
            <pc:sldMk cId="3264467736" sldId="817"/>
            <ac:spMk id="1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17" v="370"/>
          <ac:spMkLst>
            <pc:docMk/>
            <pc:sldMk cId="3264467736" sldId="817"/>
            <ac:spMk id="1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18" v="371"/>
          <ac:spMkLst>
            <pc:docMk/>
            <pc:sldMk cId="3264467736" sldId="817"/>
            <ac:spMk id="1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3007419678" sldId="818"/>
        </pc:sldMkLst>
        <pc:spChg chg="mod">
          <ac:chgData name="Thomas Stensitzki" userId="75cafe6b-2f2a-469b-85c4-eec3b9c972ba" providerId="ADAL" clId="{37003314-33FC-4183-8FD0-D531688ED5E5}" dt="2019-09-08T08:49:15.044" v="385" actId="790"/>
          <ac:spMkLst>
            <pc:docMk/>
            <pc:sldMk cId="3007419678" sldId="818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46" v="386" actId="790"/>
          <ac:spMkLst>
            <pc:docMk/>
            <pc:sldMk cId="3007419678" sldId="818"/>
            <ac:spMk id="4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42" v="384" actId="790"/>
          <ac:spMkLst>
            <pc:docMk/>
            <pc:sldMk cId="3007419678" sldId="818"/>
            <ac:spMk id="6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1595304060" sldId="819"/>
        </pc:sldMkLst>
        <pc:spChg chg="mod">
          <ac:chgData name="Thomas Stensitzki" userId="75cafe6b-2f2a-469b-85c4-eec3b9c972ba" providerId="ADAL" clId="{37003314-33FC-4183-8FD0-D531688ED5E5}" dt="2019-09-08T08:49:15.053" v="390" actId="790"/>
          <ac:spMkLst>
            <pc:docMk/>
            <pc:sldMk cId="1595304060" sldId="819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65" v="394" actId="790"/>
          <ac:spMkLst>
            <pc:docMk/>
            <pc:sldMk cId="1595304060" sldId="819"/>
            <ac:spMk id="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54" v="391" actId="790"/>
          <ac:spMkLst>
            <pc:docMk/>
            <pc:sldMk cId="1595304060" sldId="819"/>
            <ac:spMk id="4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56" v="392" actId="790"/>
          <ac:spMkLst>
            <pc:docMk/>
            <pc:sldMk cId="1595304060" sldId="819"/>
            <ac:spMk id="8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58" v="393" actId="790"/>
          <ac:spMkLst>
            <pc:docMk/>
            <pc:sldMk cId="1595304060" sldId="819"/>
            <ac:spMk id="9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66" v="395"/>
          <ac:spMkLst>
            <pc:docMk/>
            <pc:sldMk cId="1595304060" sldId="819"/>
            <ac:spMk id="1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68" v="396"/>
          <ac:spMkLst>
            <pc:docMk/>
            <pc:sldMk cId="1595304060" sldId="819"/>
            <ac:spMk id="1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69" v="397"/>
          <ac:spMkLst>
            <pc:docMk/>
            <pc:sldMk cId="1595304060" sldId="819"/>
            <ac:spMk id="1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1869646049" sldId="820"/>
        </pc:sldMkLst>
        <pc:spChg chg="mod">
          <ac:chgData name="Thomas Stensitzki" userId="75cafe6b-2f2a-469b-85c4-eec3b9c972ba" providerId="ADAL" clId="{37003314-33FC-4183-8FD0-D531688ED5E5}" dt="2019-09-08T08:49:15.074" v="400" actId="790"/>
          <ac:spMkLst>
            <pc:docMk/>
            <pc:sldMk cId="1869646049" sldId="820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76" v="401" actId="790"/>
          <ac:spMkLst>
            <pc:docMk/>
            <pc:sldMk cId="1869646049" sldId="820"/>
            <ac:spMk id="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3264467736" sldId="821"/>
        </pc:sldMkLst>
        <pc:spChg chg="mod">
          <ac:chgData name="Thomas Stensitzki" userId="75cafe6b-2f2a-469b-85c4-eec3b9c972ba" providerId="ADAL" clId="{37003314-33FC-4183-8FD0-D531688ED5E5}" dt="2019-09-08T08:49:15.082" v="405" actId="790"/>
          <ac:spMkLst>
            <pc:docMk/>
            <pc:sldMk cId="3264467736" sldId="821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99" v="408" actId="790"/>
          <ac:spMkLst>
            <pc:docMk/>
            <pc:sldMk cId="3264467736" sldId="821"/>
            <ac:spMk id="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83" v="406" actId="790"/>
          <ac:spMkLst>
            <pc:docMk/>
            <pc:sldMk cId="3264467736" sldId="821"/>
            <ac:spMk id="4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91" v="407" actId="790"/>
          <ac:spMkLst>
            <pc:docMk/>
            <pc:sldMk cId="3264467736" sldId="821"/>
            <ac:spMk id="5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00" v="409" actId="790"/>
          <ac:spMkLst>
            <pc:docMk/>
            <pc:sldMk cId="3264467736" sldId="821"/>
            <ac:spMk id="8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02" v="410" actId="790"/>
          <ac:spMkLst>
            <pc:docMk/>
            <pc:sldMk cId="3264467736" sldId="821"/>
            <ac:spMk id="9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02" v="411"/>
          <ac:spMkLst>
            <pc:docMk/>
            <pc:sldMk cId="3264467736" sldId="821"/>
            <ac:spMk id="1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04" v="412"/>
          <ac:spMkLst>
            <pc:docMk/>
            <pc:sldMk cId="3264467736" sldId="821"/>
            <ac:spMk id="1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05" v="413"/>
          <ac:spMkLst>
            <pc:docMk/>
            <pc:sldMk cId="3264467736" sldId="821"/>
            <ac:spMk id="14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2154960334" sldId="827"/>
        </pc:sldMkLst>
        <pc:spChg chg="mod">
          <ac:chgData name="Thomas Stensitzki" userId="75cafe6b-2f2a-469b-85c4-eec3b9c972ba" providerId="ADAL" clId="{37003314-33FC-4183-8FD0-D531688ED5E5}" dt="2019-09-08T08:49:14.939" v="334" actId="790"/>
          <ac:spMkLst>
            <pc:docMk/>
            <pc:sldMk cId="2154960334" sldId="827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41" v="335" actId="790"/>
          <ac:spMkLst>
            <pc:docMk/>
            <pc:sldMk cId="2154960334" sldId="827"/>
            <ac:spMk id="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43" v="336" actId="790"/>
          <ac:spMkLst>
            <pc:docMk/>
            <pc:sldMk cId="2154960334" sldId="827"/>
            <ac:spMk id="10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45" v="337" actId="790"/>
          <ac:spMkLst>
            <pc:docMk/>
            <pc:sldMk cId="2154960334" sldId="827"/>
            <ac:spMk id="11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46" v="338" actId="790"/>
          <ac:spMkLst>
            <pc:docMk/>
            <pc:sldMk cId="2154960334" sldId="827"/>
            <ac:spMk id="1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48" v="339" actId="790"/>
          <ac:spMkLst>
            <pc:docMk/>
            <pc:sldMk cId="2154960334" sldId="827"/>
            <ac:spMk id="1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36" v="332" actId="790"/>
          <ac:spMkLst>
            <pc:docMk/>
            <pc:sldMk cId="2154960334" sldId="827"/>
            <ac:spMk id="19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938" v="333" actId="790"/>
          <ac:spMkLst>
            <pc:docMk/>
            <pc:sldMk cId="2154960334" sldId="827"/>
            <ac:spMk id="20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441744978" sldId="828"/>
        </pc:sldMkLst>
        <pc:spChg chg="mod">
          <ac:chgData name="Thomas Stensitzki" userId="75cafe6b-2f2a-469b-85c4-eec3b9c972ba" providerId="ADAL" clId="{37003314-33FC-4183-8FD0-D531688ED5E5}" dt="2019-09-08T08:49:15.028" v="376" actId="790"/>
          <ac:spMkLst>
            <pc:docMk/>
            <pc:sldMk cId="441744978" sldId="828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30" v="377" actId="790"/>
          <ac:spMkLst>
            <pc:docMk/>
            <pc:sldMk cId="441744978" sldId="828"/>
            <ac:spMk id="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32" v="378" actId="790"/>
          <ac:spMkLst>
            <pc:docMk/>
            <pc:sldMk cId="441744978" sldId="828"/>
            <ac:spMk id="10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34" v="379" actId="790"/>
          <ac:spMkLst>
            <pc:docMk/>
            <pc:sldMk cId="441744978" sldId="828"/>
            <ac:spMk id="11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35" v="380" actId="790"/>
          <ac:spMkLst>
            <pc:docMk/>
            <pc:sldMk cId="441744978" sldId="828"/>
            <ac:spMk id="1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37" v="381" actId="790"/>
          <ac:spMkLst>
            <pc:docMk/>
            <pc:sldMk cId="441744978" sldId="828"/>
            <ac:spMk id="1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24" v="374" actId="790"/>
          <ac:spMkLst>
            <pc:docMk/>
            <pc:sldMk cId="441744978" sldId="828"/>
            <ac:spMk id="19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026" v="375" actId="790"/>
          <ac:spMkLst>
            <pc:docMk/>
            <pc:sldMk cId="441744978" sldId="828"/>
            <ac:spMk id="20" creationId="{00000000-0000-0000-0000-000000000000}"/>
          </ac:spMkLst>
        </pc:spChg>
      </pc:sldChg>
      <pc:sldChg chg="modSp del modTransition modNotes">
        <pc:chgData name="Thomas Stensitzki" userId="75cafe6b-2f2a-469b-85c4-eec3b9c972ba" providerId="ADAL" clId="{37003314-33FC-4183-8FD0-D531688ED5E5}" dt="2019-09-11T19:36:15.527" v="4105" actId="47"/>
        <pc:sldMkLst>
          <pc:docMk/>
          <pc:sldMk cId="409449452" sldId="829"/>
        </pc:sldMkLst>
        <pc:spChg chg="mod">
          <ac:chgData name="Thomas Stensitzki" userId="75cafe6b-2f2a-469b-85c4-eec3b9c972ba" providerId="ADAL" clId="{37003314-33FC-4183-8FD0-D531688ED5E5}" dt="2019-09-08T08:49:15.115" v="418" actId="790"/>
          <ac:spMkLst>
            <pc:docMk/>
            <pc:sldMk cId="409449452" sldId="829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17" v="419" actId="790"/>
          <ac:spMkLst>
            <pc:docMk/>
            <pc:sldMk cId="409449452" sldId="829"/>
            <ac:spMk id="3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19" v="420" actId="790"/>
          <ac:spMkLst>
            <pc:docMk/>
            <pc:sldMk cId="409449452" sldId="829"/>
            <ac:spMk id="10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21" v="421" actId="790"/>
          <ac:spMkLst>
            <pc:docMk/>
            <pc:sldMk cId="409449452" sldId="829"/>
            <ac:spMk id="11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23" v="422" actId="790"/>
          <ac:spMkLst>
            <pc:docMk/>
            <pc:sldMk cId="409449452" sldId="829"/>
            <ac:spMk id="16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11" v="416" actId="790"/>
          <ac:spMkLst>
            <pc:docMk/>
            <pc:sldMk cId="409449452" sldId="829"/>
            <ac:spMk id="19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14" v="417" actId="790"/>
          <ac:spMkLst>
            <pc:docMk/>
            <pc:sldMk cId="409449452" sldId="829"/>
            <ac:spMk id="20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5.124" v="423" actId="790"/>
          <ac:spMkLst>
            <pc:docMk/>
            <pc:sldMk cId="409449452" sldId="829"/>
            <ac:spMk id="21" creationId="{00000000-0000-0000-0000-000000000000}"/>
          </ac:spMkLst>
        </pc:spChg>
      </pc:sldChg>
      <pc:sldChg chg="modSp modTransition modNotes">
        <pc:chgData name="Thomas Stensitzki" userId="75cafe6b-2f2a-469b-85c4-eec3b9c972ba" providerId="ADAL" clId="{37003314-33FC-4183-8FD0-D531688ED5E5}" dt="2019-09-08T10:07:02.580" v="3668"/>
        <pc:sldMkLst>
          <pc:docMk/>
          <pc:sldMk cId="2734184211" sldId="830"/>
        </pc:sldMkLst>
        <pc:spChg chg="mod">
          <ac:chgData name="Thomas Stensitzki" userId="75cafe6b-2f2a-469b-85c4-eec3b9c972ba" providerId="ADAL" clId="{37003314-33FC-4183-8FD0-D531688ED5E5}" dt="2019-09-08T08:49:14.869" v="300" actId="790"/>
          <ac:spMkLst>
            <pc:docMk/>
            <pc:sldMk cId="2734184211" sldId="830"/>
            <ac:spMk id="2" creationId="{00000000-0000-0000-0000-000000000000}"/>
          </ac:spMkLst>
        </pc:spChg>
        <pc:spChg chg="mod">
          <ac:chgData name="Thomas Stensitzki" userId="75cafe6b-2f2a-469b-85c4-eec3b9c972ba" providerId="ADAL" clId="{37003314-33FC-4183-8FD0-D531688ED5E5}" dt="2019-09-08T08:49:14.872" v="302" actId="790"/>
          <ac:spMkLst>
            <pc:docMk/>
            <pc:sldMk cId="2734184211" sldId="830"/>
            <ac:spMk id="3" creationId="{C2E527F1-2D2B-4E9B-80CF-A57851DB1DDA}"/>
          </ac:spMkLst>
        </pc:spChg>
        <pc:spChg chg="mod">
          <ac:chgData name="Thomas Stensitzki" userId="75cafe6b-2f2a-469b-85c4-eec3b9c972ba" providerId="ADAL" clId="{37003314-33FC-4183-8FD0-D531688ED5E5}" dt="2019-09-08T08:49:14.870" v="301" actId="790"/>
          <ac:spMkLst>
            <pc:docMk/>
            <pc:sldMk cId="2734184211" sldId="830"/>
            <ac:spMk id="6" creationId="{BADB25ED-3906-4D9E-8557-A35C93D0007F}"/>
          </ac:spMkLst>
        </pc:spChg>
      </pc:sldChg>
      <pc:sldChg chg="addSp delSp modSp modTransition modNotes">
        <pc:chgData name="Thomas Stensitzki" userId="75cafe6b-2f2a-469b-85c4-eec3b9c972ba" providerId="ADAL" clId="{37003314-33FC-4183-8FD0-D531688ED5E5}" dt="2019-09-08T10:07:02.580" v="3668"/>
        <pc:sldMkLst>
          <pc:docMk/>
          <pc:sldMk cId="826133795" sldId="831"/>
        </pc:sldMkLst>
        <pc:spChg chg="add mod">
          <ac:chgData name="Thomas Stensitzki" userId="75cafe6b-2f2a-469b-85c4-eec3b9c972ba" providerId="ADAL" clId="{37003314-33FC-4183-8FD0-D531688ED5E5}" dt="2019-09-08T09:07:15.199" v="1488"/>
          <ac:spMkLst>
            <pc:docMk/>
            <pc:sldMk cId="826133795" sldId="831"/>
            <ac:spMk id="2" creationId="{8D2850E4-3681-47E1-BBC2-DA77E581E5FC}"/>
          </ac:spMkLst>
        </pc:spChg>
        <pc:spChg chg="mod">
          <ac:chgData name="Thomas Stensitzki" userId="75cafe6b-2f2a-469b-85c4-eec3b9c972ba" providerId="ADAL" clId="{37003314-33FC-4183-8FD0-D531688ED5E5}" dt="2019-09-08T08:49:14.845" v="287" actId="790"/>
          <ac:spMkLst>
            <pc:docMk/>
            <pc:sldMk cId="826133795" sldId="831"/>
            <ac:spMk id="4" creationId="{A0C623BE-F2A4-4533-A1A9-91CF237E6EB3}"/>
          </ac:spMkLst>
        </pc:spChg>
        <pc:spChg chg="del mod">
          <ac:chgData name="Thomas Stensitzki" userId="75cafe6b-2f2a-469b-85c4-eec3b9c972ba" providerId="ADAL" clId="{37003314-33FC-4183-8FD0-D531688ED5E5}" dt="2019-09-08T09:07:15.199" v="1488"/>
          <ac:spMkLst>
            <pc:docMk/>
            <pc:sldMk cId="826133795" sldId="831"/>
            <ac:spMk id="5" creationId="{A98BD0FF-23BA-4749-AAD8-3970D867F26C}"/>
          </ac:spMkLst>
        </pc:spChg>
      </pc:sldChg>
      <pc:sldChg chg="addSp delSp modSp modTransition modNotes">
        <pc:chgData name="Thomas Stensitzki" userId="75cafe6b-2f2a-469b-85c4-eec3b9c972ba" providerId="ADAL" clId="{37003314-33FC-4183-8FD0-D531688ED5E5}" dt="2019-09-11T19:37:46.775" v="4117" actId="27636"/>
        <pc:sldMkLst>
          <pc:docMk/>
          <pc:sldMk cId="838883149" sldId="833"/>
        </pc:sldMkLst>
        <pc:spChg chg="del">
          <ac:chgData name="Thomas Stensitzki" userId="75cafe6b-2f2a-469b-85c4-eec3b9c972ba" providerId="ADAL" clId="{37003314-33FC-4183-8FD0-D531688ED5E5}" dt="2019-09-08T07:43:13.480" v="83"/>
          <ac:spMkLst>
            <pc:docMk/>
            <pc:sldMk cId="838883149" sldId="833"/>
            <ac:spMk id="2" creationId="{8F5F6780-642A-42ED-AB56-D47FDB5B2199}"/>
          </ac:spMkLst>
        </pc:spChg>
        <pc:spChg chg="add mod">
          <ac:chgData name="Thomas Stensitzki" userId="75cafe6b-2f2a-469b-85c4-eec3b9c972ba" providerId="ADAL" clId="{37003314-33FC-4183-8FD0-D531688ED5E5}" dt="2019-09-08T08:49:14.833" v="282" actId="790"/>
          <ac:spMkLst>
            <pc:docMk/>
            <pc:sldMk cId="838883149" sldId="833"/>
            <ac:spMk id="3" creationId="{D26041D2-B197-4087-8F38-960B1DE241AE}"/>
          </ac:spMkLst>
        </pc:spChg>
        <pc:spChg chg="del">
          <ac:chgData name="Thomas Stensitzki" userId="75cafe6b-2f2a-469b-85c4-eec3b9c972ba" providerId="ADAL" clId="{37003314-33FC-4183-8FD0-D531688ED5E5}" dt="2019-09-08T07:43:13.480" v="83"/>
          <ac:spMkLst>
            <pc:docMk/>
            <pc:sldMk cId="838883149" sldId="833"/>
            <ac:spMk id="4" creationId="{7B3574BB-9A1A-45C2-8B6D-609C2D276C1A}"/>
          </ac:spMkLst>
        </pc:spChg>
        <pc:spChg chg="add mod">
          <ac:chgData name="Thomas Stensitzki" userId="75cafe6b-2f2a-469b-85c4-eec3b9c972ba" providerId="ADAL" clId="{37003314-33FC-4183-8FD0-D531688ED5E5}" dt="2019-09-08T08:49:14.835" v="283" actId="790"/>
          <ac:spMkLst>
            <pc:docMk/>
            <pc:sldMk cId="838883149" sldId="833"/>
            <ac:spMk id="5" creationId="{F2450A8E-BA0F-4259-A2A8-79F1A7274A1E}"/>
          </ac:spMkLst>
        </pc:spChg>
        <pc:spChg chg="mod">
          <ac:chgData name="Thomas Stensitzki" userId="75cafe6b-2f2a-469b-85c4-eec3b9c972ba" providerId="ADAL" clId="{37003314-33FC-4183-8FD0-D531688ED5E5}" dt="2019-09-11T19:37:46.775" v="4117" actId="27636"/>
          <ac:spMkLst>
            <pc:docMk/>
            <pc:sldMk cId="838883149" sldId="833"/>
            <ac:spMk id="10" creationId="{415734D9-F780-4CC2-9DF6-005293538FEE}"/>
          </ac:spMkLst>
        </pc:spChg>
        <pc:picChg chg="add mod">
          <ac:chgData name="Thomas Stensitzki" userId="75cafe6b-2f2a-469b-85c4-eec3b9c972ba" providerId="ADAL" clId="{37003314-33FC-4183-8FD0-D531688ED5E5}" dt="2019-09-08T07:39:43.196" v="69" actId="1076"/>
          <ac:picMkLst>
            <pc:docMk/>
            <pc:sldMk cId="838883149" sldId="833"/>
            <ac:picMk id="6" creationId="{3C30F32B-6C83-40D0-9735-FCF779F27A97}"/>
          </ac:picMkLst>
        </pc:picChg>
        <pc:picChg chg="mod">
          <ac:chgData name="Thomas Stensitzki" userId="75cafe6b-2f2a-469b-85c4-eec3b9c972ba" providerId="ADAL" clId="{37003314-33FC-4183-8FD0-D531688ED5E5}" dt="2019-09-08T07:40:14.103" v="76" actId="1076"/>
          <ac:picMkLst>
            <pc:docMk/>
            <pc:sldMk cId="838883149" sldId="833"/>
            <ac:picMk id="11" creationId="{DE0E1E80-8730-462E-831E-20E5E09CF6D9}"/>
          </ac:picMkLst>
        </pc:picChg>
      </pc:sldChg>
      <pc:sldChg chg="addSp delSp modSp add modTransition modNotes">
        <pc:chgData name="Thomas Stensitzki" userId="75cafe6b-2f2a-469b-85c4-eec3b9c972ba" providerId="ADAL" clId="{37003314-33FC-4183-8FD0-D531688ED5E5}" dt="2019-09-08T10:07:02.580" v="3668"/>
        <pc:sldMkLst>
          <pc:docMk/>
          <pc:sldMk cId="2263147566" sldId="834"/>
        </pc:sldMkLst>
        <pc:spChg chg="add del mod">
          <ac:chgData name="Thomas Stensitzki" userId="75cafe6b-2f2a-469b-85c4-eec3b9c972ba" providerId="ADAL" clId="{37003314-33FC-4183-8FD0-D531688ED5E5}" dt="2019-09-08T07:45:53.186" v="234"/>
          <ac:spMkLst>
            <pc:docMk/>
            <pc:sldMk cId="2263147566" sldId="834"/>
            <ac:spMk id="2" creationId="{8FF6F4A9-34DC-4277-9A01-38E9CB713C91}"/>
          </ac:spMkLst>
        </pc:spChg>
        <pc:spChg chg="add del mod">
          <ac:chgData name="Thomas Stensitzki" userId="75cafe6b-2f2a-469b-85c4-eec3b9c972ba" providerId="ADAL" clId="{37003314-33FC-4183-8FD0-D531688ED5E5}" dt="2019-09-08T07:46:04.393" v="235"/>
          <ac:spMkLst>
            <pc:docMk/>
            <pc:sldMk cId="2263147566" sldId="834"/>
            <ac:spMk id="3" creationId="{E4092B6D-1748-4ABE-A981-F6F898FCEB00}"/>
          </ac:spMkLst>
        </pc:spChg>
        <pc:spChg chg="mod">
          <ac:chgData name="Thomas Stensitzki" userId="75cafe6b-2f2a-469b-85c4-eec3b9c972ba" providerId="ADAL" clId="{37003314-33FC-4183-8FD0-D531688ED5E5}" dt="2019-09-08T08:49:14.861" v="296" actId="790"/>
          <ac:spMkLst>
            <pc:docMk/>
            <pc:sldMk cId="2263147566" sldId="834"/>
            <ac:spMk id="4" creationId="{A0C623BE-F2A4-4533-A1A9-91CF237E6EB3}"/>
          </ac:spMkLst>
        </pc:spChg>
        <pc:spChg chg="del">
          <ac:chgData name="Thomas Stensitzki" userId="75cafe6b-2f2a-469b-85c4-eec3b9c972ba" providerId="ADAL" clId="{37003314-33FC-4183-8FD0-D531688ED5E5}" dt="2019-09-08T07:45:06.957" v="233"/>
          <ac:spMkLst>
            <pc:docMk/>
            <pc:sldMk cId="2263147566" sldId="834"/>
            <ac:spMk id="5" creationId="{A98BD0FF-23BA-4749-AAD8-3970D867F26C}"/>
          </ac:spMkLst>
        </pc:spChg>
        <pc:spChg chg="add del mod">
          <ac:chgData name="Thomas Stensitzki" userId="75cafe6b-2f2a-469b-85c4-eec3b9c972ba" providerId="ADAL" clId="{37003314-33FC-4183-8FD0-D531688ED5E5}" dt="2019-09-08T07:46:19.444" v="236"/>
          <ac:spMkLst>
            <pc:docMk/>
            <pc:sldMk cId="2263147566" sldId="834"/>
            <ac:spMk id="6" creationId="{145AB2E6-DF54-4F2F-9EF9-A33A6AD9464F}"/>
          </ac:spMkLst>
        </pc:spChg>
        <pc:spChg chg="add mod">
          <ac:chgData name="Thomas Stensitzki" userId="75cafe6b-2f2a-469b-85c4-eec3b9c972ba" providerId="ADAL" clId="{37003314-33FC-4183-8FD0-D531688ED5E5}" dt="2019-09-08T08:49:14.863" v="297" actId="790"/>
          <ac:spMkLst>
            <pc:docMk/>
            <pc:sldMk cId="2263147566" sldId="834"/>
            <ac:spMk id="7" creationId="{ACC6C452-EDCA-495C-8BB4-92E72AA4E686}"/>
          </ac:spMkLst>
        </pc:spChg>
      </pc:sldChg>
      <pc:sldChg chg="addSp delSp modSp add modTransition modAnim modNotes">
        <pc:chgData name="Thomas Stensitzki" userId="75cafe6b-2f2a-469b-85c4-eec3b9c972ba" providerId="ADAL" clId="{37003314-33FC-4183-8FD0-D531688ED5E5}" dt="2019-09-11T19:34:10.311" v="4087"/>
        <pc:sldMkLst>
          <pc:docMk/>
          <pc:sldMk cId="2204810464" sldId="835"/>
        </pc:sldMkLst>
        <pc:spChg chg="del">
          <ac:chgData name="Thomas Stensitzki" userId="75cafe6b-2f2a-469b-85c4-eec3b9c972ba" providerId="ADAL" clId="{37003314-33FC-4183-8FD0-D531688ED5E5}" dt="2019-09-08T08:40:15.624" v="241"/>
          <ac:spMkLst>
            <pc:docMk/>
            <pc:sldMk cId="2204810464" sldId="835"/>
            <ac:spMk id="2" creationId="{2893084C-5007-44C0-BB29-E4DDAA9142CC}"/>
          </ac:spMkLst>
        </pc:spChg>
        <pc:spChg chg="del">
          <ac:chgData name="Thomas Stensitzki" userId="75cafe6b-2f2a-469b-85c4-eec3b9c972ba" providerId="ADAL" clId="{37003314-33FC-4183-8FD0-D531688ED5E5}" dt="2019-09-08T08:40:15.624" v="241"/>
          <ac:spMkLst>
            <pc:docMk/>
            <pc:sldMk cId="2204810464" sldId="835"/>
            <ac:spMk id="3" creationId="{3C2D232E-8BB8-4B33-91BA-106AF624BFAD}"/>
          </ac:spMkLst>
        </pc:spChg>
        <pc:spChg chg="add mod">
          <ac:chgData name="Thomas Stensitzki" userId="75cafe6b-2f2a-469b-85c4-eec3b9c972ba" providerId="ADAL" clId="{37003314-33FC-4183-8FD0-D531688ED5E5}" dt="2019-09-08T08:49:14.852" v="291" actId="790"/>
          <ac:spMkLst>
            <pc:docMk/>
            <pc:sldMk cId="2204810464" sldId="835"/>
            <ac:spMk id="4" creationId="{8254C181-1A05-43D0-8F1B-2E508D9FADDE}"/>
          </ac:spMkLst>
        </pc:spChg>
        <pc:spChg chg="add del mod">
          <ac:chgData name="Thomas Stensitzki" userId="75cafe6b-2f2a-469b-85c4-eec3b9c972ba" providerId="ADAL" clId="{37003314-33FC-4183-8FD0-D531688ED5E5}" dt="2019-09-08T08:49:19.600" v="426" actId="478"/>
          <ac:spMkLst>
            <pc:docMk/>
            <pc:sldMk cId="2204810464" sldId="835"/>
            <ac:spMk id="5" creationId="{26E494F1-F907-419B-907F-21BEC2A634C2}"/>
          </ac:spMkLst>
        </pc:spChg>
        <pc:spChg chg="add del mod">
          <ac:chgData name="Thomas Stensitzki" userId="75cafe6b-2f2a-469b-85c4-eec3b9c972ba" providerId="ADAL" clId="{37003314-33FC-4183-8FD0-D531688ED5E5}" dt="2019-09-08T08:51:27.744" v="458"/>
          <ac:spMkLst>
            <pc:docMk/>
            <pc:sldMk cId="2204810464" sldId="835"/>
            <ac:spMk id="6" creationId="{8FE477A7-CDB2-4B76-93E8-3502CA462D5A}"/>
          </ac:spMkLst>
        </pc:spChg>
        <pc:spChg chg="add del mod">
          <ac:chgData name="Thomas Stensitzki" userId="75cafe6b-2f2a-469b-85c4-eec3b9c972ba" providerId="ADAL" clId="{37003314-33FC-4183-8FD0-D531688ED5E5}" dt="2019-09-11T19:33:09.624" v="4075" actId="164"/>
          <ac:spMkLst>
            <pc:docMk/>
            <pc:sldMk cId="2204810464" sldId="835"/>
            <ac:spMk id="7" creationId="{04B785C7-8F24-46F5-91F3-DE2CF5B9D5E9}"/>
          </ac:spMkLst>
        </pc:spChg>
        <pc:spChg chg="add del mod">
          <ac:chgData name="Thomas Stensitzki" userId="75cafe6b-2f2a-469b-85c4-eec3b9c972ba" providerId="ADAL" clId="{37003314-33FC-4183-8FD0-D531688ED5E5}" dt="2019-09-11T19:33:28.659" v="4077" actId="164"/>
          <ac:spMkLst>
            <pc:docMk/>
            <pc:sldMk cId="2204810464" sldId="835"/>
            <ac:spMk id="8" creationId="{F589E7E7-38C1-4B4D-835B-77001FDD3991}"/>
          </ac:spMkLst>
        </pc:spChg>
        <pc:spChg chg="add del mod">
          <ac:chgData name="Thomas Stensitzki" userId="75cafe6b-2f2a-469b-85c4-eec3b9c972ba" providerId="ADAL" clId="{37003314-33FC-4183-8FD0-D531688ED5E5}" dt="2019-09-11T19:33:23.015" v="4076" actId="164"/>
          <ac:spMkLst>
            <pc:docMk/>
            <pc:sldMk cId="2204810464" sldId="835"/>
            <ac:spMk id="9" creationId="{F32F1C77-DBEF-47ED-98F2-B326D8EB0969}"/>
          </ac:spMkLst>
        </pc:spChg>
        <pc:spChg chg="add del mod">
          <ac:chgData name="Thomas Stensitzki" userId="75cafe6b-2f2a-469b-85c4-eec3b9c972ba" providerId="ADAL" clId="{37003314-33FC-4183-8FD0-D531688ED5E5}" dt="2019-09-08T09:00:13.013" v="1052" actId="478"/>
          <ac:spMkLst>
            <pc:docMk/>
            <pc:sldMk cId="2204810464" sldId="835"/>
            <ac:spMk id="12" creationId="{63373E95-927C-4571-A1D7-5F2F1AFA9365}"/>
          </ac:spMkLst>
        </pc:spChg>
        <pc:spChg chg="add del mod">
          <ac:chgData name="Thomas Stensitzki" userId="75cafe6b-2f2a-469b-85c4-eec3b9c972ba" providerId="ADAL" clId="{37003314-33FC-4183-8FD0-D531688ED5E5}" dt="2019-09-11T19:33:33.890" v="4078" actId="164"/>
          <ac:spMkLst>
            <pc:docMk/>
            <pc:sldMk cId="2204810464" sldId="835"/>
            <ac:spMk id="13" creationId="{9BA3F571-9FE3-4A0F-A6EC-EDB7E97EB4B5}"/>
          </ac:spMkLst>
        </pc:spChg>
        <pc:spChg chg="add">
          <ac:chgData name="Thomas Stensitzki" userId="75cafe6b-2f2a-469b-85c4-eec3b9c972ba" providerId="ADAL" clId="{37003314-33FC-4183-8FD0-D531688ED5E5}" dt="2019-09-08T08:49:44.936" v="427"/>
          <ac:spMkLst>
            <pc:docMk/>
            <pc:sldMk cId="2204810464" sldId="835"/>
            <ac:spMk id="15" creationId="{09A19AD8-814E-4851-B82C-2F86DDDEB9CD}"/>
          </ac:spMkLst>
        </pc:spChg>
        <pc:spChg chg="add">
          <ac:chgData name="Thomas Stensitzki" userId="75cafe6b-2f2a-469b-85c4-eec3b9c972ba" providerId="ADAL" clId="{37003314-33FC-4183-8FD0-D531688ED5E5}" dt="2019-09-08T08:49:44.936" v="427"/>
          <ac:spMkLst>
            <pc:docMk/>
            <pc:sldMk cId="2204810464" sldId="835"/>
            <ac:spMk id="16" creationId="{064ADDA0-C429-4E89-9106-0534786F3404}"/>
          </ac:spMkLst>
        </pc:spChg>
        <pc:spChg chg="add">
          <ac:chgData name="Thomas Stensitzki" userId="75cafe6b-2f2a-469b-85c4-eec3b9c972ba" providerId="ADAL" clId="{37003314-33FC-4183-8FD0-D531688ED5E5}" dt="2019-09-08T08:49:44.936" v="427"/>
          <ac:spMkLst>
            <pc:docMk/>
            <pc:sldMk cId="2204810464" sldId="835"/>
            <ac:spMk id="17" creationId="{569719AB-9A5D-4AF1-9F5C-FE1AB86D6A8D}"/>
          </ac:spMkLst>
        </pc:spChg>
        <pc:spChg chg="add">
          <ac:chgData name="Thomas Stensitzki" userId="75cafe6b-2f2a-469b-85c4-eec3b9c972ba" providerId="ADAL" clId="{37003314-33FC-4183-8FD0-D531688ED5E5}" dt="2019-09-08T08:49:44.936" v="427"/>
          <ac:spMkLst>
            <pc:docMk/>
            <pc:sldMk cId="2204810464" sldId="835"/>
            <ac:spMk id="18" creationId="{B70496F7-0CC6-4306-B91E-6DB71CEFCF9F}"/>
          </ac:spMkLst>
        </pc:spChg>
        <pc:spChg chg="add">
          <ac:chgData name="Thomas Stensitzki" userId="75cafe6b-2f2a-469b-85c4-eec3b9c972ba" providerId="ADAL" clId="{37003314-33FC-4183-8FD0-D531688ED5E5}" dt="2019-09-08T08:49:44.936" v="427"/>
          <ac:spMkLst>
            <pc:docMk/>
            <pc:sldMk cId="2204810464" sldId="835"/>
            <ac:spMk id="19" creationId="{49C62C67-6B8A-4D55-91A0-EDB21EE436F4}"/>
          </ac:spMkLst>
        </pc:spChg>
        <pc:spChg chg="add">
          <ac:chgData name="Thomas Stensitzki" userId="75cafe6b-2f2a-469b-85c4-eec3b9c972ba" providerId="ADAL" clId="{37003314-33FC-4183-8FD0-D531688ED5E5}" dt="2019-09-08T08:49:44.936" v="427"/>
          <ac:spMkLst>
            <pc:docMk/>
            <pc:sldMk cId="2204810464" sldId="835"/>
            <ac:spMk id="20" creationId="{4B9C5635-7B2D-4508-9840-5C6457661340}"/>
          </ac:spMkLst>
        </pc:spChg>
        <pc:spChg chg="add del mod">
          <ac:chgData name="Thomas Stensitzki" userId="75cafe6b-2f2a-469b-85c4-eec3b9c972ba" providerId="ADAL" clId="{37003314-33FC-4183-8FD0-D531688ED5E5}" dt="2019-09-08T08:51:44.853" v="460" actId="478"/>
          <ac:spMkLst>
            <pc:docMk/>
            <pc:sldMk cId="2204810464" sldId="835"/>
            <ac:spMk id="21" creationId="{F43412AE-C341-4528-B580-4AC57B1493F9}"/>
          </ac:spMkLst>
        </pc:spChg>
        <pc:spChg chg="add mod">
          <ac:chgData name="Thomas Stensitzki" userId="75cafe6b-2f2a-469b-85c4-eec3b9c972ba" providerId="ADAL" clId="{37003314-33FC-4183-8FD0-D531688ED5E5}" dt="2019-09-08T08:51:27.744" v="458"/>
          <ac:spMkLst>
            <pc:docMk/>
            <pc:sldMk cId="2204810464" sldId="835"/>
            <ac:spMk id="22" creationId="{3301034B-8E42-4E7F-954B-FB1A85BCEC32}"/>
          </ac:spMkLst>
        </pc:spChg>
        <pc:spChg chg="add">
          <ac:chgData name="Thomas Stensitzki" userId="75cafe6b-2f2a-469b-85c4-eec3b9c972ba" providerId="ADAL" clId="{37003314-33FC-4183-8FD0-D531688ED5E5}" dt="2019-09-08T09:03:03.468" v="1280"/>
          <ac:spMkLst>
            <pc:docMk/>
            <pc:sldMk cId="2204810464" sldId="835"/>
            <ac:spMk id="27" creationId="{B503BE1E-755D-4B32-9068-4EC7FA708725}"/>
          </ac:spMkLst>
        </pc:spChg>
        <pc:spChg chg="add mod">
          <ac:chgData name="Thomas Stensitzki" userId="75cafe6b-2f2a-469b-85c4-eec3b9c972ba" providerId="ADAL" clId="{37003314-33FC-4183-8FD0-D531688ED5E5}" dt="2019-09-08T09:06:08.152" v="1459" actId="164"/>
          <ac:spMkLst>
            <pc:docMk/>
            <pc:sldMk cId="2204810464" sldId="835"/>
            <ac:spMk id="28" creationId="{57C023BA-2E00-4E8E-9DF1-D2331F9E458A}"/>
          </ac:spMkLst>
        </pc:spChg>
        <pc:spChg chg="add mod">
          <ac:chgData name="Thomas Stensitzki" userId="75cafe6b-2f2a-469b-85c4-eec3b9c972ba" providerId="ADAL" clId="{37003314-33FC-4183-8FD0-D531688ED5E5}" dt="2019-09-08T09:23:25.556" v="2000" actId="20577"/>
          <ac:spMkLst>
            <pc:docMk/>
            <pc:sldMk cId="2204810464" sldId="835"/>
            <ac:spMk id="30" creationId="{5A096371-2B21-4EE5-B398-6B3F83FE4A91}"/>
          </ac:spMkLst>
        </pc:spChg>
        <pc:spChg chg="add mod">
          <ac:chgData name="Thomas Stensitzki" userId="75cafe6b-2f2a-469b-85c4-eec3b9c972ba" providerId="ADAL" clId="{37003314-33FC-4183-8FD0-D531688ED5E5}" dt="2019-09-08T09:23:22.300" v="1996" actId="790"/>
          <ac:spMkLst>
            <pc:docMk/>
            <pc:sldMk cId="2204810464" sldId="835"/>
            <ac:spMk id="31" creationId="{F0C52B2B-54DB-40E2-8AF5-EC13F70BFF32}"/>
          </ac:spMkLst>
        </pc:spChg>
        <pc:grpChg chg="add mod">
          <ac:chgData name="Thomas Stensitzki" userId="75cafe6b-2f2a-469b-85c4-eec3b9c972ba" providerId="ADAL" clId="{37003314-33FC-4183-8FD0-D531688ED5E5}" dt="2019-09-11T19:33:09.624" v="4075" actId="164"/>
          <ac:grpSpMkLst>
            <pc:docMk/>
            <pc:sldMk cId="2204810464" sldId="835"/>
            <ac:grpSpMk id="2" creationId="{9B117E3E-2297-4874-A114-942FFEA04381}"/>
          </ac:grpSpMkLst>
        </pc:grpChg>
        <pc:grpChg chg="add mod">
          <ac:chgData name="Thomas Stensitzki" userId="75cafe6b-2f2a-469b-85c4-eec3b9c972ba" providerId="ADAL" clId="{37003314-33FC-4183-8FD0-D531688ED5E5}" dt="2019-09-11T19:33:23.015" v="4076" actId="164"/>
          <ac:grpSpMkLst>
            <pc:docMk/>
            <pc:sldMk cId="2204810464" sldId="835"/>
            <ac:grpSpMk id="3" creationId="{C8BE0167-6466-4334-8AB9-EAAC49281FDF}"/>
          </ac:grpSpMkLst>
        </pc:grpChg>
        <pc:grpChg chg="add mod">
          <ac:chgData name="Thomas Stensitzki" userId="75cafe6b-2f2a-469b-85c4-eec3b9c972ba" providerId="ADAL" clId="{37003314-33FC-4183-8FD0-D531688ED5E5}" dt="2019-09-11T19:33:28.659" v="4077" actId="164"/>
          <ac:grpSpMkLst>
            <pc:docMk/>
            <pc:sldMk cId="2204810464" sldId="835"/>
            <ac:grpSpMk id="5" creationId="{BFF69C2C-B217-41ED-8C90-AAF1A5A25256}"/>
          </ac:grpSpMkLst>
        </pc:grpChg>
        <pc:grpChg chg="add mod">
          <ac:chgData name="Thomas Stensitzki" userId="75cafe6b-2f2a-469b-85c4-eec3b9c972ba" providerId="ADAL" clId="{37003314-33FC-4183-8FD0-D531688ED5E5}" dt="2019-09-11T19:33:33.890" v="4078" actId="164"/>
          <ac:grpSpMkLst>
            <pc:docMk/>
            <pc:sldMk cId="2204810464" sldId="835"/>
            <ac:grpSpMk id="6" creationId="{FEFB7364-D3E8-4A74-9F7C-F72E99C62D38}"/>
          </ac:grpSpMkLst>
        </pc:grpChg>
        <pc:grpChg chg="add del mod">
          <ac:chgData name="Thomas Stensitzki" userId="75cafe6b-2f2a-469b-85c4-eec3b9c972ba" providerId="ADAL" clId="{37003314-33FC-4183-8FD0-D531688ED5E5}" dt="2019-09-08T08:59:46.180" v="1046" actId="478"/>
          <ac:grpSpMkLst>
            <pc:docMk/>
            <pc:sldMk cId="2204810464" sldId="835"/>
            <ac:grpSpMk id="10" creationId="{45521E28-B64C-4B11-8111-F97A6C14441A}"/>
          </ac:grpSpMkLst>
        </pc:grpChg>
        <pc:grpChg chg="add del mod">
          <ac:chgData name="Thomas Stensitzki" userId="75cafe6b-2f2a-469b-85c4-eec3b9c972ba" providerId="ADAL" clId="{37003314-33FC-4183-8FD0-D531688ED5E5}" dt="2019-09-08T08:59:40.157" v="1044" actId="478"/>
          <ac:grpSpMkLst>
            <pc:docMk/>
            <pc:sldMk cId="2204810464" sldId="835"/>
            <ac:grpSpMk id="11" creationId="{44CF84B4-7CC8-4295-8D58-7AD9C2DA8023}"/>
          </ac:grpSpMkLst>
        </pc:grpChg>
        <pc:grpChg chg="add del mod">
          <ac:chgData name="Thomas Stensitzki" userId="75cafe6b-2f2a-469b-85c4-eec3b9c972ba" providerId="ADAL" clId="{37003314-33FC-4183-8FD0-D531688ED5E5}" dt="2019-09-08T09:00:13.989" v="1053" actId="478"/>
          <ac:grpSpMkLst>
            <pc:docMk/>
            <pc:sldMk cId="2204810464" sldId="835"/>
            <ac:grpSpMk id="14" creationId="{3A0C3EB6-6540-4EDE-B909-205A44EA1CCB}"/>
          </ac:grpSpMkLst>
        </pc:grpChg>
        <pc:grpChg chg="add mod">
          <ac:chgData name="Thomas Stensitzki" userId="75cafe6b-2f2a-469b-85c4-eec3b9c972ba" providerId="ADAL" clId="{37003314-33FC-4183-8FD0-D531688ED5E5}" dt="2019-09-08T09:06:08.152" v="1459" actId="164"/>
          <ac:grpSpMkLst>
            <pc:docMk/>
            <pc:sldMk cId="2204810464" sldId="835"/>
            <ac:grpSpMk id="29" creationId="{FD46A324-42F4-4694-818D-835A35DBB39B}"/>
          </ac:grpSpMkLst>
        </pc:grpChg>
        <pc:grpChg chg="add del mod">
          <ac:chgData name="Thomas Stensitzki" userId="75cafe6b-2f2a-469b-85c4-eec3b9c972ba" providerId="ADAL" clId="{37003314-33FC-4183-8FD0-D531688ED5E5}" dt="2019-09-08T09:03:53.845" v="1289"/>
          <ac:grpSpMkLst>
            <pc:docMk/>
            <pc:sldMk cId="2204810464" sldId="835"/>
            <ac:grpSpMk id="32" creationId="{4373E9A6-C0CB-4626-B0B7-15885CD0344E}"/>
          </ac:grpSpMkLst>
        </pc:grpChg>
        <pc:grpChg chg="add mod">
          <ac:chgData name="Thomas Stensitzki" userId="75cafe6b-2f2a-469b-85c4-eec3b9c972ba" providerId="ADAL" clId="{37003314-33FC-4183-8FD0-D531688ED5E5}" dt="2019-09-08T09:06:08.152" v="1459" actId="164"/>
          <ac:grpSpMkLst>
            <pc:docMk/>
            <pc:sldMk cId="2204810464" sldId="835"/>
            <ac:grpSpMk id="37" creationId="{F1B4FFBE-01C4-4F95-B359-361E8B7ACF78}"/>
          </ac:grpSpMkLst>
        </pc:grpChg>
        <pc:picChg chg="add del mod">
          <ac:chgData name="Thomas Stensitzki" userId="75cafe6b-2f2a-469b-85c4-eec3b9c972ba" providerId="ADAL" clId="{37003314-33FC-4183-8FD0-D531688ED5E5}" dt="2019-09-11T19:33:09.624" v="4075" actId="164"/>
          <ac:picMkLst>
            <pc:docMk/>
            <pc:sldMk cId="2204810464" sldId="835"/>
            <ac:picMk id="23" creationId="{67EA9A43-9A5D-4F80-9850-7FFBD1F21B25}"/>
          </ac:picMkLst>
        </pc:picChg>
        <pc:picChg chg="add del mod">
          <ac:chgData name="Thomas Stensitzki" userId="75cafe6b-2f2a-469b-85c4-eec3b9c972ba" providerId="ADAL" clId="{37003314-33FC-4183-8FD0-D531688ED5E5}" dt="2019-09-11T19:33:23.015" v="4076" actId="164"/>
          <ac:picMkLst>
            <pc:docMk/>
            <pc:sldMk cId="2204810464" sldId="835"/>
            <ac:picMk id="24" creationId="{60E9E4E7-BC19-4134-A3F6-066DF48BFDBD}"/>
          </ac:picMkLst>
        </pc:picChg>
        <pc:picChg chg="add del mod">
          <ac:chgData name="Thomas Stensitzki" userId="75cafe6b-2f2a-469b-85c4-eec3b9c972ba" providerId="ADAL" clId="{37003314-33FC-4183-8FD0-D531688ED5E5}" dt="2019-09-11T19:33:28.659" v="4077" actId="164"/>
          <ac:picMkLst>
            <pc:docMk/>
            <pc:sldMk cId="2204810464" sldId="835"/>
            <ac:picMk id="25" creationId="{2668137E-F1E1-4294-83CF-32BF964D69F4}"/>
          </ac:picMkLst>
        </pc:picChg>
        <pc:picChg chg="add del mod">
          <ac:chgData name="Thomas Stensitzki" userId="75cafe6b-2f2a-469b-85c4-eec3b9c972ba" providerId="ADAL" clId="{37003314-33FC-4183-8FD0-D531688ED5E5}" dt="2019-09-11T19:33:33.890" v="4078" actId="164"/>
          <ac:picMkLst>
            <pc:docMk/>
            <pc:sldMk cId="2204810464" sldId="835"/>
            <ac:picMk id="26" creationId="{13B5C2B3-B0C5-4EE4-BB7C-39D6F3953409}"/>
          </ac:picMkLst>
        </pc:picChg>
        <pc:picChg chg="add del mod">
          <ac:chgData name="Thomas Stensitzki" userId="75cafe6b-2f2a-469b-85c4-eec3b9c972ba" providerId="ADAL" clId="{37003314-33FC-4183-8FD0-D531688ED5E5}" dt="2019-09-08T09:03:56.827" v="1290" actId="478"/>
          <ac:picMkLst>
            <pc:docMk/>
            <pc:sldMk cId="2204810464" sldId="835"/>
            <ac:picMk id="33" creationId="{1F8E5B91-6F92-4AD6-879F-ED1D3E1DEAA9}"/>
          </ac:picMkLst>
        </pc:picChg>
        <pc:picChg chg="add del">
          <ac:chgData name="Thomas Stensitzki" userId="75cafe6b-2f2a-469b-85c4-eec3b9c972ba" providerId="ADAL" clId="{37003314-33FC-4183-8FD0-D531688ED5E5}" dt="2019-09-08T09:03:53.845" v="1289"/>
          <ac:picMkLst>
            <pc:docMk/>
            <pc:sldMk cId="2204810464" sldId="835"/>
            <ac:picMk id="34" creationId="{91BD71CF-39A9-4B01-9CAF-9E23AAEC1392}"/>
          </ac:picMkLst>
        </pc:picChg>
        <pc:picChg chg="add del">
          <ac:chgData name="Thomas Stensitzki" userId="75cafe6b-2f2a-469b-85c4-eec3b9c972ba" providerId="ADAL" clId="{37003314-33FC-4183-8FD0-D531688ED5E5}" dt="2019-09-08T09:03:50.545" v="1288"/>
          <ac:picMkLst>
            <pc:docMk/>
            <pc:sldMk cId="2204810464" sldId="835"/>
            <ac:picMk id="35" creationId="{B99B49E1-E9B7-4273-994D-8371FE99A9B7}"/>
          </ac:picMkLst>
        </pc:picChg>
        <pc:picChg chg="add mod">
          <ac:chgData name="Thomas Stensitzki" userId="75cafe6b-2f2a-469b-85c4-eec3b9c972ba" providerId="ADAL" clId="{37003314-33FC-4183-8FD0-D531688ED5E5}" dt="2019-09-08T09:06:53.450" v="1487" actId="1036"/>
          <ac:picMkLst>
            <pc:docMk/>
            <pc:sldMk cId="2204810464" sldId="835"/>
            <ac:picMk id="36" creationId="{2A9BDB1C-2ED3-4A35-AD3A-085D3AEBE8D6}"/>
          </ac:picMkLst>
        </pc:picChg>
      </pc:sldChg>
      <pc:sldChg chg="addSp delSp modSp add modTransition modAnim">
        <pc:chgData name="Thomas Stensitzki" userId="75cafe6b-2f2a-469b-85c4-eec3b9c972ba" providerId="ADAL" clId="{37003314-33FC-4183-8FD0-D531688ED5E5}" dt="2019-09-08T10:07:02.580" v="3668"/>
        <pc:sldMkLst>
          <pc:docMk/>
          <pc:sldMk cId="3225834837" sldId="836"/>
        </pc:sldMkLst>
        <pc:spChg chg="mod">
          <ac:chgData name="Thomas Stensitzki" userId="75cafe6b-2f2a-469b-85c4-eec3b9c972ba" providerId="ADAL" clId="{37003314-33FC-4183-8FD0-D531688ED5E5}" dt="2019-09-08T09:13:10.200" v="1495" actId="27636"/>
          <ac:spMkLst>
            <pc:docMk/>
            <pc:sldMk cId="3225834837" sldId="836"/>
            <ac:spMk id="2" creationId="{7BDF2D5A-EBCB-4B70-8395-B4FE64C1E2C4}"/>
          </ac:spMkLst>
        </pc:spChg>
        <pc:spChg chg="del">
          <ac:chgData name="Thomas Stensitzki" userId="75cafe6b-2f2a-469b-85c4-eec3b9c972ba" providerId="ADAL" clId="{37003314-33FC-4183-8FD0-D531688ED5E5}" dt="2019-09-08T09:13:42.382" v="1499"/>
          <ac:spMkLst>
            <pc:docMk/>
            <pc:sldMk cId="3225834837" sldId="836"/>
            <ac:spMk id="3" creationId="{43471954-68EF-4715-87B1-08A249BBC147}"/>
          </ac:spMkLst>
        </pc:spChg>
        <pc:spChg chg="del">
          <ac:chgData name="Thomas Stensitzki" userId="75cafe6b-2f2a-469b-85c4-eec3b9c972ba" providerId="ADAL" clId="{37003314-33FC-4183-8FD0-D531688ED5E5}" dt="2019-09-08T09:13:15.979" v="1496" actId="478"/>
          <ac:spMkLst>
            <pc:docMk/>
            <pc:sldMk cId="3225834837" sldId="836"/>
            <ac:spMk id="4" creationId="{67B7D391-281B-46E2-BB1E-430574B81DBF}"/>
          </ac:spMkLst>
        </pc:spChg>
        <pc:spChg chg="del">
          <ac:chgData name="Thomas Stensitzki" userId="75cafe6b-2f2a-469b-85c4-eec3b9c972ba" providerId="ADAL" clId="{37003314-33FC-4183-8FD0-D531688ED5E5}" dt="2019-09-08T09:02:26.628" v="1236" actId="478"/>
          <ac:spMkLst>
            <pc:docMk/>
            <pc:sldMk cId="3225834837" sldId="836"/>
            <ac:spMk id="6" creationId="{06343137-C968-466C-9A63-F360A76FD09A}"/>
          </ac:spMkLst>
        </pc:spChg>
        <pc:spChg chg="add mod">
          <ac:chgData name="Thomas Stensitzki" userId="75cafe6b-2f2a-469b-85c4-eec3b9c972ba" providerId="ADAL" clId="{37003314-33FC-4183-8FD0-D531688ED5E5}" dt="2019-09-08T09:23:56.222" v="2002" actId="313"/>
          <ac:spMkLst>
            <pc:docMk/>
            <pc:sldMk cId="3225834837" sldId="836"/>
            <ac:spMk id="8" creationId="{C03D7856-45F5-4D09-A765-F97EDA01AA1A}"/>
          </ac:spMkLst>
        </pc:spChg>
        <pc:spChg chg="add mod">
          <ac:chgData name="Thomas Stensitzki" userId="75cafe6b-2f2a-469b-85c4-eec3b9c972ba" providerId="ADAL" clId="{37003314-33FC-4183-8FD0-D531688ED5E5}" dt="2019-09-08T09:13:42.382" v="1499"/>
          <ac:spMkLst>
            <pc:docMk/>
            <pc:sldMk cId="3225834837" sldId="836"/>
            <ac:spMk id="9" creationId="{1E468CD4-A59F-40BB-B653-693B1F2DBB12}"/>
          </ac:spMkLst>
        </pc:spChg>
        <pc:grpChg chg="add mod">
          <ac:chgData name="Thomas Stensitzki" userId="75cafe6b-2f2a-469b-85c4-eec3b9c972ba" providerId="ADAL" clId="{37003314-33FC-4183-8FD0-D531688ED5E5}" dt="2019-09-08T09:23:37.949" v="2001" actId="1076"/>
          <ac:grpSpMkLst>
            <pc:docMk/>
            <pc:sldMk cId="3225834837" sldId="836"/>
            <ac:grpSpMk id="10" creationId="{D10555A9-81CB-4241-8ACD-58A107E25E8D}"/>
          </ac:grpSpMkLst>
        </pc:grpChg>
        <pc:grpChg chg="add">
          <ac:chgData name="Thomas Stensitzki" userId="75cafe6b-2f2a-469b-85c4-eec3b9c972ba" providerId="ADAL" clId="{37003314-33FC-4183-8FD0-D531688ED5E5}" dt="2019-09-08T09:22:56.657" v="1994"/>
          <ac:grpSpMkLst>
            <pc:docMk/>
            <pc:sldMk cId="3225834837" sldId="836"/>
            <ac:grpSpMk id="13" creationId="{4561FCEC-931F-44AC-900D-21A5C3C5124F}"/>
          </ac:grpSpMkLst>
        </pc:grpChg>
        <pc:picChg chg="add mod">
          <ac:chgData name="Thomas Stensitzki" userId="75cafe6b-2f2a-469b-85c4-eec3b9c972ba" providerId="ADAL" clId="{37003314-33FC-4183-8FD0-D531688ED5E5}" dt="2019-09-08T09:13:31.706" v="1498" actId="1076"/>
          <ac:picMkLst>
            <pc:docMk/>
            <pc:sldMk cId="3225834837" sldId="836"/>
            <ac:picMk id="7" creationId="{070F3B5D-EE23-46D6-9636-69F2271E17F6}"/>
          </ac:picMkLst>
        </pc:picChg>
      </pc:sldChg>
      <pc:sldChg chg="addSp delSp modSp add modTransition modAnim">
        <pc:chgData name="Thomas Stensitzki" userId="75cafe6b-2f2a-469b-85c4-eec3b9c972ba" providerId="ADAL" clId="{37003314-33FC-4183-8FD0-D531688ED5E5}" dt="2019-09-08T10:07:02.580" v="3668"/>
        <pc:sldMkLst>
          <pc:docMk/>
          <pc:sldMk cId="644696118" sldId="837"/>
        </pc:sldMkLst>
        <pc:spChg chg="mod">
          <ac:chgData name="Thomas Stensitzki" userId="75cafe6b-2f2a-469b-85c4-eec3b9c972ba" providerId="ADAL" clId="{37003314-33FC-4183-8FD0-D531688ED5E5}" dt="2019-09-08T09:24:53.406" v="2005"/>
          <ac:spMkLst>
            <pc:docMk/>
            <pc:sldMk cId="644696118" sldId="837"/>
            <ac:spMk id="2" creationId="{7BDF2D5A-EBCB-4B70-8395-B4FE64C1E2C4}"/>
          </ac:spMkLst>
        </pc:spChg>
        <pc:spChg chg="mod">
          <ac:chgData name="Thomas Stensitzki" userId="75cafe6b-2f2a-469b-85c4-eec3b9c972ba" providerId="ADAL" clId="{37003314-33FC-4183-8FD0-D531688ED5E5}" dt="2019-09-08T09:34:34.662" v="2474" actId="6549"/>
          <ac:spMkLst>
            <pc:docMk/>
            <pc:sldMk cId="644696118" sldId="837"/>
            <ac:spMk id="8" creationId="{C03D7856-45F5-4D09-A765-F97EDA01AA1A}"/>
          </ac:spMkLst>
        </pc:spChg>
        <pc:grpChg chg="del">
          <ac:chgData name="Thomas Stensitzki" userId="75cafe6b-2f2a-469b-85c4-eec3b9c972ba" providerId="ADAL" clId="{37003314-33FC-4183-8FD0-D531688ED5E5}" dt="2019-09-08T09:24:19.955" v="2004" actId="478"/>
          <ac:grpSpMkLst>
            <pc:docMk/>
            <pc:sldMk cId="644696118" sldId="837"/>
            <ac:grpSpMk id="10" creationId="{D10555A9-81CB-4241-8ACD-58A107E25E8D}"/>
          </ac:grpSpMkLst>
        </pc:grpChg>
        <pc:grpChg chg="del">
          <ac:chgData name="Thomas Stensitzki" userId="75cafe6b-2f2a-469b-85c4-eec3b9c972ba" providerId="ADAL" clId="{37003314-33FC-4183-8FD0-D531688ED5E5}" dt="2019-09-08T09:24:19.955" v="2004" actId="478"/>
          <ac:grpSpMkLst>
            <pc:docMk/>
            <pc:sldMk cId="644696118" sldId="837"/>
            <ac:grpSpMk id="13" creationId="{4561FCEC-931F-44AC-900D-21A5C3C5124F}"/>
          </ac:grpSpMkLst>
        </pc:grpChg>
        <pc:grpChg chg="add mod">
          <ac:chgData name="Thomas Stensitzki" userId="75cafe6b-2f2a-469b-85c4-eec3b9c972ba" providerId="ADAL" clId="{37003314-33FC-4183-8FD0-D531688ED5E5}" dt="2019-09-08T09:33:01.570" v="2463" actId="1038"/>
          <ac:grpSpMkLst>
            <pc:docMk/>
            <pc:sldMk cId="644696118" sldId="837"/>
            <ac:grpSpMk id="19" creationId="{7471CEDE-9291-456F-8804-D784C16F959A}"/>
          </ac:grpSpMkLst>
        </pc:grpChg>
        <pc:grpChg chg="add del">
          <ac:chgData name="Thomas Stensitzki" userId="75cafe6b-2f2a-469b-85c4-eec3b9c972ba" providerId="ADAL" clId="{37003314-33FC-4183-8FD0-D531688ED5E5}" dt="2019-09-08T09:33:04.268" v="2464" actId="478"/>
          <ac:grpSpMkLst>
            <pc:docMk/>
            <pc:sldMk cId="644696118" sldId="837"/>
            <ac:grpSpMk id="22" creationId="{07B2A81E-493F-4113-8AC8-B9851CD6D81C}"/>
          </ac:grpSpMkLst>
        </pc:grpChg>
        <pc:picChg chg="del">
          <ac:chgData name="Thomas Stensitzki" userId="75cafe6b-2f2a-469b-85c4-eec3b9c972ba" providerId="ADAL" clId="{37003314-33FC-4183-8FD0-D531688ED5E5}" dt="2019-09-08T09:25:00.084" v="2006" actId="478"/>
          <ac:picMkLst>
            <pc:docMk/>
            <pc:sldMk cId="644696118" sldId="837"/>
            <ac:picMk id="7" creationId="{070F3B5D-EE23-46D6-9636-69F2271E17F6}"/>
          </ac:picMkLst>
        </pc:picChg>
        <pc:picChg chg="add mod">
          <ac:chgData name="Thomas Stensitzki" userId="75cafe6b-2f2a-469b-85c4-eec3b9c972ba" providerId="ADAL" clId="{37003314-33FC-4183-8FD0-D531688ED5E5}" dt="2019-09-08T09:25:13.553" v="2014" actId="1037"/>
          <ac:picMkLst>
            <pc:docMk/>
            <pc:sldMk cId="644696118" sldId="837"/>
            <ac:picMk id="18" creationId="{25DAB961-C684-4524-A307-5ED26265D3FA}"/>
          </ac:picMkLst>
        </pc:picChg>
      </pc:sldChg>
      <pc:sldChg chg="addSp delSp modSp add modTransition">
        <pc:chgData name="Thomas Stensitzki" userId="75cafe6b-2f2a-469b-85c4-eec3b9c972ba" providerId="ADAL" clId="{37003314-33FC-4183-8FD0-D531688ED5E5}" dt="2019-09-08T10:07:02.580" v="3668"/>
        <pc:sldMkLst>
          <pc:docMk/>
          <pc:sldMk cId="2513399700" sldId="838"/>
        </pc:sldMkLst>
        <pc:spChg chg="mod">
          <ac:chgData name="Thomas Stensitzki" userId="75cafe6b-2f2a-469b-85c4-eec3b9c972ba" providerId="ADAL" clId="{37003314-33FC-4183-8FD0-D531688ED5E5}" dt="2019-09-08T09:34:11.529" v="2466"/>
          <ac:spMkLst>
            <pc:docMk/>
            <pc:sldMk cId="2513399700" sldId="838"/>
            <ac:spMk id="2" creationId="{7BDF2D5A-EBCB-4B70-8395-B4FE64C1E2C4}"/>
          </ac:spMkLst>
        </pc:spChg>
        <pc:spChg chg="mod">
          <ac:chgData name="Thomas Stensitzki" userId="75cafe6b-2f2a-469b-85c4-eec3b9c972ba" providerId="ADAL" clId="{37003314-33FC-4183-8FD0-D531688ED5E5}" dt="2019-09-08T09:46:12.986" v="3141" actId="20577"/>
          <ac:spMkLst>
            <pc:docMk/>
            <pc:sldMk cId="2513399700" sldId="838"/>
            <ac:spMk id="8" creationId="{C03D7856-45F5-4D09-A765-F97EDA01AA1A}"/>
          </ac:spMkLst>
        </pc:spChg>
        <pc:grpChg chg="add mod">
          <ac:chgData name="Thomas Stensitzki" userId="75cafe6b-2f2a-469b-85c4-eec3b9c972ba" providerId="ADAL" clId="{37003314-33FC-4183-8FD0-D531688ED5E5}" dt="2019-09-08T09:40:44.112" v="2501" actId="1038"/>
          <ac:grpSpMkLst>
            <pc:docMk/>
            <pc:sldMk cId="2513399700" sldId="838"/>
            <ac:grpSpMk id="11" creationId="{AFFF3926-3B9E-4475-B894-F70336FB3D58}"/>
          </ac:grpSpMkLst>
        </pc:grpChg>
        <pc:grpChg chg="del">
          <ac:chgData name="Thomas Stensitzki" userId="75cafe6b-2f2a-469b-85c4-eec3b9c972ba" providerId="ADAL" clId="{37003314-33FC-4183-8FD0-D531688ED5E5}" dt="2019-09-08T09:34:29.635" v="2472" actId="478"/>
          <ac:grpSpMkLst>
            <pc:docMk/>
            <pc:sldMk cId="2513399700" sldId="838"/>
            <ac:grpSpMk id="19" creationId="{7471CEDE-9291-456F-8804-D784C16F959A}"/>
          </ac:grpSpMkLst>
        </pc:grpChg>
        <pc:picChg chg="add mod">
          <ac:chgData name="Thomas Stensitzki" userId="75cafe6b-2f2a-469b-85c4-eec3b9c972ba" providerId="ADAL" clId="{37003314-33FC-4183-8FD0-D531688ED5E5}" dt="2019-09-08T09:34:28.299" v="2471" actId="1037"/>
          <ac:picMkLst>
            <pc:docMk/>
            <pc:sldMk cId="2513399700" sldId="838"/>
            <ac:picMk id="10" creationId="{E18BE7EC-5ADB-4AC6-8FD6-8BE6B838E16C}"/>
          </ac:picMkLst>
        </pc:picChg>
        <pc:picChg chg="add mod">
          <ac:chgData name="Thomas Stensitzki" userId="75cafe6b-2f2a-469b-85c4-eec3b9c972ba" providerId="ADAL" clId="{37003314-33FC-4183-8FD0-D531688ED5E5}" dt="2019-09-08T09:40:44.112" v="2501" actId="1038"/>
          <ac:picMkLst>
            <pc:docMk/>
            <pc:sldMk cId="2513399700" sldId="838"/>
            <ac:picMk id="17" creationId="{CC88D5CE-C440-40AF-B2AF-5E49FF2275DD}"/>
          </ac:picMkLst>
        </pc:picChg>
        <pc:picChg chg="del">
          <ac:chgData name="Thomas Stensitzki" userId="75cafe6b-2f2a-469b-85c4-eec3b9c972ba" providerId="ADAL" clId="{37003314-33FC-4183-8FD0-D531688ED5E5}" dt="2019-09-08T09:34:18.903" v="2467" actId="478"/>
          <ac:picMkLst>
            <pc:docMk/>
            <pc:sldMk cId="2513399700" sldId="838"/>
            <ac:picMk id="18" creationId="{25DAB961-C684-4524-A307-5ED26265D3FA}"/>
          </ac:picMkLst>
        </pc:picChg>
      </pc:sldChg>
      <pc:sldChg chg="addSp delSp modSp add modTransition modNotesTx">
        <pc:chgData name="Thomas Stensitzki" userId="75cafe6b-2f2a-469b-85c4-eec3b9c972ba" providerId="ADAL" clId="{37003314-33FC-4183-8FD0-D531688ED5E5}" dt="2019-09-11T19:35:25.871" v="4094" actId="20577"/>
        <pc:sldMkLst>
          <pc:docMk/>
          <pc:sldMk cId="3095227525" sldId="839"/>
        </pc:sldMkLst>
        <pc:spChg chg="mod">
          <ac:chgData name="Thomas Stensitzki" userId="75cafe6b-2f2a-469b-85c4-eec3b9c972ba" providerId="ADAL" clId="{37003314-33FC-4183-8FD0-D531688ED5E5}" dt="2019-09-08T09:46:25.614" v="3143"/>
          <ac:spMkLst>
            <pc:docMk/>
            <pc:sldMk cId="3095227525" sldId="839"/>
            <ac:spMk id="2" creationId="{7BDF2D5A-EBCB-4B70-8395-B4FE64C1E2C4}"/>
          </ac:spMkLst>
        </pc:spChg>
        <pc:spChg chg="mod">
          <ac:chgData name="Thomas Stensitzki" userId="75cafe6b-2f2a-469b-85c4-eec3b9c972ba" providerId="ADAL" clId="{37003314-33FC-4183-8FD0-D531688ED5E5}" dt="2019-09-11T19:35:25.871" v="4094" actId="20577"/>
          <ac:spMkLst>
            <pc:docMk/>
            <pc:sldMk cId="3095227525" sldId="839"/>
            <ac:spMk id="8" creationId="{C03D7856-45F5-4D09-A765-F97EDA01AA1A}"/>
          </ac:spMkLst>
        </pc:spChg>
        <pc:grpChg chg="del">
          <ac:chgData name="Thomas Stensitzki" userId="75cafe6b-2f2a-469b-85c4-eec3b9c972ba" providerId="ADAL" clId="{37003314-33FC-4183-8FD0-D531688ED5E5}" dt="2019-09-08T09:46:39.188" v="3147" actId="478"/>
          <ac:grpSpMkLst>
            <pc:docMk/>
            <pc:sldMk cId="3095227525" sldId="839"/>
            <ac:grpSpMk id="11" creationId="{AFFF3926-3B9E-4475-B894-F70336FB3D58}"/>
          </ac:grpSpMkLst>
        </pc:grpChg>
        <pc:grpChg chg="add mod">
          <ac:chgData name="Thomas Stensitzki" userId="75cafe6b-2f2a-469b-85c4-eec3b9c972ba" providerId="ADAL" clId="{37003314-33FC-4183-8FD0-D531688ED5E5}" dt="2019-09-08T09:47:41.069" v="3196" actId="1036"/>
          <ac:grpSpMkLst>
            <pc:docMk/>
            <pc:sldMk cId="3095227525" sldId="839"/>
            <ac:grpSpMk id="19" creationId="{E276D1A8-CCE1-4BDC-9F69-93FC495D6319}"/>
          </ac:grpSpMkLst>
        </pc:grpChg>
        <pc:picChg chg="del">
          <ac:chgData name="Thomas Stensitzki" userId="75cafe6b-2f2a-469b-85c4-eec3b9c972ba" providerId="ADAL" clId="{37003314-33FC-4183-8FD0-D531688ED5E5}" dt="2019-09-08T09:46:32.328" v="3144" actId="478"/>
          <ac:picMkLst>
            <pc:docMk/>
            <pc:sldMk cId="3095227525" sldId="839"/>
            <ac:picMk id="10" creationId="{E18BE7EC-5ADB-4AC6-8FD6-8BE6B838E16C}"/>
          </ac:picMkLst>
        </pc:picChg>
        <pc:picChg chg="del">
          <ac:chgData name="Thomas Stensitzki" userId="75cafe6b-2f2a-469b-85c4-eec3b9c972ba" providerId="ADAL" clId="{37003314-33FC-4183-8FD0-D531688ED5E5}" dt="2019-09-08T09:46:39.188" v="3147" actId="478"/>
          <ac:picMkLst>
            <pc:docMk/>
            <pc:sldMk cId="3095227525" sldId="839"/>
            <ac:picMk id="17" creationId="{CC88D5CE-C440-40AF-B2AF-5E49FF2275DD}"/>
          </ac:picMkLst>
        </pc:picChg>
        <pc:picChg chg="add mod">
          <ac:chgData name="Thomas Stensitzki" userId="75cafe6b-2f2a-469b-85c4-eec3b9c972ba" providerId="ADAL" clId="{37003314-33FC-4183-8FD0-D531688ED5E5}" dt="2019-09-08T09:46:36.713" v="3146" actId="1076"/>
          <ac:picMkLst>
            <pc:docMk/>
            <pc:sldMk cId="3095227525" sldId="839"/>
            <ac:picMk id="18" creationId="{75F97C13-7310-40C3-B104-03A226D6EF94}"/>
          </ac:picMkLst>
        </pc:picChg>
        <pc:picChg chg="add mod">
          <ac:chgData name="Thomas Stensitzki" userId="75cafe6b-2f2a-469b-85c4-eec3b9c972ba" providerId="ADAL" clId="{37003314-33FC-4183-8FD0-D531688ED5E5}" dt="2019-09-08T09:47:41.069" v="3196" actId="1036"/>
          <ac:picMkLst>
            <pc:docMk/>
            <pc:sldMk cId="3095227525" sldId="839"/>
            <ac:picMk id="26" creationId="{218C4766-642D-456E-8F37-B9AB289F82D4}"/>
          </ac:picMkLst>
        </pc:picChg>
      </pc:sldChg>
      <pc:sldChg chg="addSp delSp modSp add modTransition">
        <pc:chgData name="Thomas Stensitzki" userId="75cafe6b-2f2a-469b-85c4-eec3b9c972ba" providerId="ADAL" clId="{37003314-33FC-4183-8FD0-D531688ED5E5}" dt="2019-09-11T19:35:59.769" v="4104" actId="20577"/>
        <pc:sldMkLst>
          <pc:docMk/>
          <pc:sldMk cId="293443043" sldId="840"/>
        </pc:sldMkLst>
        <pc:spChg chg="del">
          <ac:chgData name="Thomas Stensitzki" userId="75cafe6b-2f2a-469b-85c4-eec3b9c972ba" providerId="ADAL" clId="{37003314-33FC-4183-8FD0-D531688ED5E5}" dt="2019-09-08T10:04:25.501" v="3573"/>
          <ac:spMkLst>
            <pc:docMk/>
            <pc:sldMk cId="293443043" sldId="840"/>
            <ac:spMk id="2" creationId="{D0CAE1C0-D46D-49D1-9FB0-63441541F4B6}"/>
          </ac:spMkLst>
        </pc:spChg>
        <pc:spChg chg="del">
          <ac:chgData name="Thomas Stensitzki" userId="75cafe6b-2f2a-469b-85c4-eec3b9c972ba" providerId="ADAL" clId="{37003314-33FC-4183-8FD0-D531688ED5E5}" dt="2019-09-08T10:04:25.501" v="3573"/>
          <ac:spMkLst>
            <pc:docMk/>
            <pc:sldMk cId="293443043" sldId="840"/>
            <ac:spMk id="3" creationId="{76519DFD-1F20-4467-B34A-F69E0B16737D}"/>
          </ac:spMkLst>
        </pc:spChg>
        <pc:spChg chg="add mod">
          <ac:chgData name="Thomas Stensitzki" userId="75cafe6b-2f2a-469b-85c4-eec3b9c972ba" providerId="ADAL" clId="{37003314-33FC-4183-8FD0-D531688ED5E5}" dt="2019-09-08T10:06:12.693" v="3598"/>
          <ac:spMkLst>
            <pc:docMk/>
            <pc:sldMk cId="293443043" sldId="840"/>
            <ac:spMk id="4" creationId="{5E1D753F-15FF-4468-AC66-391A82D68195}"/>
          </ac:spMkLst>
        </pc:spChg>
        <pc:spChg chg="add mod">
          <ac:chgData name="Thomas Stensitzki" userId="75cafe6b-2f2a-469b-85c4-eec3b9c972ba" providerId="ADAL" clId="{37003314-33FC-4183-8FD0-D531688ED5E5}" dt="2019-09-11T19:35:59.769" v="4104" actId="20577"/>
          <ac:spMkLst>
            <pc:docMk/>
            <pc:sldMk cId="293443043" sldId="840"/>
            <ac:spMk id="5" creationId="{781E9D54-C125-4FA3-A295-546F06D9A03F}"/>
          </ac:spMkLst>
        </pc:spChg>
        <pc:spChg chg="add mod">
          <ac:chgData name="Thomas Stensitzki" userId="75cafe6b-2f2a-469b-85c4-eec3b9c972ba" providerId="ADAL" clId="{37003314-33FC-4183-8FD0-D531688ED5E5}" dt="2019-09-08T10:04:25.501" v="3573"/>
          <ac:spMkLst>
            <pc:docMk/>
            <pc:sldMk cId="293443043" sldId="840"/>
            <ac:spMk id="6" creationId="{C57EBA95-D05E-4B7B-8B98-9947C6E30E59}"/>
          </ac:spMkLst>
        </pc:spChg>
      </pc:sldChg>
      <pc:sldChg chg="addSp delSp modSp add modTransition">
        <pc:chgData name="Thomas Stensitzki" userId="75cafe6b-2f2a-469b-85c4-eec3b9c972ba" providerId="ADAL" clId="{37003314-33FC-4183-8FD0-D531688ED5E5}" dt="2019-09-08T10:07:02.580" v="3668"/>
        <pc:sldMkLst>
          <pc:docMk/>
          <pc:sldMk cId="3533905411" sldId="841"/>
        </pc:sldMkLst>
        <pc:spChg chg="del">
          <ac:chgData name="Thomas Stensitzki" userId="75cafe6b-2f2a-469b-85c4-eec3b9c972ba" providerId="ADAL" clId="{37003314-33FC-4183-8FD0-D531688ED5E5}" dt="2019-09-08T10:04:46.416" v="3575"/>
          <ac:spMkLst>
            <pc:docMk/>
            <pc:sldMk cId="3533905411" sldId="841"/>
            <ac:spMk id="2" creationId="{1F64B5B1-07B4-434B-B04A-034F33032690}"/>
          </ac:spMkLst>
        </pc:spChg>
        <pc:spChg chg="del">
          <ac:chgData name="Thomas Stensitzki" userId="75cafe6b-2f2a-469b-85c4-eec3b9c972ba" providerId="ADAL" clId="{37003314-33FC-4183-8FD0-D531688ED5E5}" dt="2019-09-08T10:04:46.416" v="3575"/>
          <ac:spMkLst>
            <pc:docMk/>
            <pc:sldMk cId="3533905411" sldId="841"/>
            <ac:spMk id="3" creationId="{CC9CD808-784C-4DC2-897B-D1193A0DB173}"/>
          </ac:spMkLst>
        </pc:spChg>
        <pc:spChg chg="del">
          <ac:chgData name="Thomas Stensitzki" userId="75cafe6b-2f2a-469b-85c4-eec3b9c972ba" providerId="ADAL" clId="{37003314-33FC-4183-8FD0-D531688ED5E5}" dt="2019-09-08T10:04:49.749" v="3576" actId="478"/>
          <ac:spMkLst>
            <pc:docMk/>
            <pc:sldMk cId="3533905411" sldId="841"/>
            <ac:spMk id="4" creationId="{AFC52BC2-0980-413B-AECC-E5B0790067DE}"/>
          </ac:spMkLst>
        </pc:spChg>
        <pc:spChg chg="del">
          <ac:chgData name="Thomas Stensitzki" userId="75cafe6b-2f2a-469b-85c4-eec3b9c972ba" providerId="ADAL" clId="{37003314-33FC-4183-8FD0-D531688ED5E5}" dt="2019-09-08T10:04:46.416" v="3575"/>
          <ac:spMkLst>
            <pc:docMk/>
            <pc:sldMk cId="3533905411" sldId="841"/>
            <ac:spMk id="6" creationId="{93A04BBF-4CA1-499E-8258-7C859054F746}"/>
          </ac:spMkLst>
        </pc:spChg>
        <pc:spChg chg="add mod">
          <ac:chgData name="Thomas Stensitzki" userId="75cafe6b-2f2a-469b-85c4-eec3b9c972ba" providerId="ADAL" clId="{37003314-33FC-4183-8FD0-D531688ED5E5}" dt="2019-09-08T10:05:10.764" v="3592" actId="20577"/>
          <ac:spMkLst>
            <pc:docMk/>
            <pc:sldMk cId="3533905411" sldId="841"/>
            <ac:spMk id="7" creationId="{4A458016-9E61-492C-818A-5D482214E71F}"/>
          </ac:spMkLst>
        </pc:spChg>
        <pc:spChg chg="add mod">
          <ac:chgData name="Thomas Stensitzki" userId="75cafe6b-2f2a-469b-85c4-eec3b9c972ba" providerId="ADAL" clId="{37003314-33FC-4183-8FD0-D531688ED5E5}" dt="2019-09-08T10:05:03.863" v="3577"/>
          <ac:spMkLst>
            <pc:docMk/>
            <pc:sldMk cId="3533905411" sldId="841"/>
            <ac:spMk id="8" creationId="{DDB425F4-F96B-48F1-8A00-101788E6464A}"/>
          </ac:spMkLst>
        </pc:spChg>
        <pc:picChg chg="add mod">
          <ac:chgData name="Thomas Stensitzki" userId="75cafe6b-2f2a-469b-85c4-eec3b9c972ba" providerId="ADAL" clId="{37003314-33FC-4183-8FD0-D531688ED5E5}" dt="2019-09-08T10:05:50.225" v="3597" actId="14100"/>
          <ac:picMkLst>
            <pc:docMk/>
            <pc:sldMk cId="3533905411" sldId="841"/>
            <ac:picMk id="9" creationId="{8A3ABD18-BA0B-45AC-8D0C-196C6C737F70}"/>
          </ac:picMkLst>
        </pc:picChg>
      </pc:sldChg>
      <pc:sldMasterChg chg="delSldLayout">
        <pc:chgData name="Thomas Stensitzki" userId="75cafe6b-2f2a-469b-85c4-eec3b9c972ba" providerId="ADAL" clId="{37003314-33FC-4183-8FD0-D531688ED5E5}" dt="2019-09-11T19:36:15.527" v="4105" actId="47"/>
        <pc:sldMasterMkLst>
          <pc:docMk/>
          <pc:sldMasterMk cId="1129742936" sldId="2147483731"/>
        </pc:sldMasterMkLst>
        <pc:sldLayoutChg chg="del">
          <pc:chgData name="Thomas Stensitzki" userId="75cafe6b-2f2a-469b-85c4-eec3b9c972ba" providerId="ADAL" clId="{37003314-33FC-4183-8FD0-D531688ED5E5}" dt="2019-09-11T19:36:15.527" v="4105" actId="47"/>
          <pc:sldLayoutMkLst>
            <pc:docMk/>
            <pc:sldMasterMk cId="1129742936" sldId="2147483731"/>
            <pc:sldLayoutMk cId="2035049053" sldId="2147483734"/>
          </pc:sldLayoutMkLst>
        </pc:sldLayoutChg>
      </pc:sldMasterChg>
      <pc:sldMasterChg chg="delSldLayout">
        <pc:chgData name="Thomas Stensitzki" userId="75cafe6b-2f2a-469b-85c4-eec3b9c972ba" providerId="ADAL" clId="{37003314-33FC-4183-8FD0-D531688ED5E5}" dt="2019-09-11T19:36:15.527" v="4105" actId="47"/>
        <pc:sldMasterMkLst>
          <pc:docMk/>
          <pc:sldMasterMk cId="3630494623" sldId="2147483735"/>
        </pc:sldMasterMkLst>
        <pc:sldLayoutChg chg="del">
          <pc:chgData name="Thomas Stensitzki" userId="75cafe6b-2f2a-469b-85c4-eec3b9c972ba" providerId="ADAL" clId="{37003314-33FC-4183-8FD0-D531688ED5E5}" dt="2019-09-11T19:36:15.527" v="4105" actId="47"/>
          <pc:sldLayoutMkLst>
            <pc:docMk/>
            <pc:sldMasterMk cId="3630494623" sldId="2147483735"/>
            <pc:sldLayoutMk cId="2157087952" sldId="2147483738"/>
          </pc:sldLayoutMkLst>
        </pc:sldLayoutChg>
      </pc:sldMasterChg>
      <pc:sldMasterChg chg="delSldLayout">
        <pc:chgData name="Thomas Stensitzki" userId="75cafe6b-2f2a-469b-85c4-eec3b9c972ba" providerId="ADAL" clId="{37003314-33FC-4183-8FD0-D531688ED5E5}" dt="2019-09-11T19:36:15.527" v="4105" actId="47"/>
        <pc:sldMasterMkLst>
          <pc:docMk/>
          <pc:sldMasterMk cId="331560940" sldId="2147483739"/>
        </pc:sldMasterMkLst>
        <pc:sldLayoutChg chg="del">
          <pc:chgData name="Thomas Stensitzki" userId="75cafe6b-2f2a-469b-85c4-eec3b9c972ba" providerId="ADAL" clId="{37003314-33FC-4183-8FD0-D531688ED5E5}" dt="2019-09-11T19:36:15.527" v="4105" actId="47"/>
          <pc:sldLayoutMkLst>
            <pc:docMk/>
            <pc:sldMasterMk cId="331560940" sldId="2147483739"/>
            <pc:sldLayoutMk cId="1801372163" sldId="214748374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11.09.2019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11.09.2019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security-compliance-overview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de-DE" sz="1200" noProof="1" smtClean="0"/>
              <a:pPr algn="r"/>
              <a:t>1</a:t>
            </a:fld>
            <a:endParaRPr lang="de-DE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de-DE" sz="1300" smtClean="0"/>
              <a:pPr algn="r" defTabSz="947592"/>
              <a:t>1</a:t>
            </a:fld>
            <a:endParaRPr lang="de-DE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6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390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8024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Https://docs.microsoft.com/en-us/microsoftteams/security-compliance-overview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https://download.microsoft.com/download/B/2/7/B27B3EF3-8849-4C18-8BA4-5AD755728620/Compliance%20Framework_customer%20guidance.pdf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825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48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de-DE" sz="1200" noProof="1" smtClean="0"/>
              <a:pPr algn="r"/>
              <a:t>12</a:t>
            </a:fld>
            <a:endParaRPr lang="de-DE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de-DE" sz="1300" smtClean="0"/>
              <a:pPr algn="r" defTabSz="947592"/>
              <a:t>12</a:t>
            </a:fld>
            <a:endParaRPr lang="de-DE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61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79398" y="0"/>
            <a:ext cx="12749214" cy="6858000"/>
            <a:chOff x="-279400" y="0"/>
            <a:chExt cx="12749213" cy="6858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rgbClr val="8D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uppieren 11"/>
            <p:cNvGrpSpPr/>
            <p:nvPr userDrawn="1"/>
          </p:nvGrpSpPr>
          <p:grpSpPr>
            <a:xfrm>
              <a:off x="-279400" y="3046413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7" name="Rechteck 16"/>
            <p:cNvSpPr/>
            <p:nvPr userDrawn="1"/>
          </p:nvSpPr>
          <p:spPr>
            <a:xfrm>
              <a:off x="-12137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4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-12138" y="5805488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44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DF0B11-E224-42A4-80D6-3098FA3EB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954111" y="6076361"/>
            <a:ext cx="427585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16253" y="6076361"/>
            <a:ext cx="914308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6" y="1483952"/>
            <a:ext cx="11133349" cy="4319248"/>
          </a:xfrm>
          <a:noFill/>
        </p:spPr>
        <p:txBody>
          <a:bodyPr/>
          <a:lstStyle>
            <a:lvl1pPr>
              <a:defRPr sz="23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-279398" y="0"/>
            <a:ext cx="12749214" cy="6858000"/>
            <a:chOff x="-279400" y="0"/>
            <a:chExt cx="12749213" cy="6858000"/>
          </a:xfrm>
        </p:grpSpPr>
        <p:sp>
          <p:nvSpPr>
            <p:cNvPr id="13" name="Rechteck 12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"/>
            <p:cNvGrpSpPr/>
            <p:nvPr userDrawn="1"/>
          </p:nvGrpSpPr>
          <p:grpSpPr>
            <a:xfrm>
              <a:off x="-279400" y="3046413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7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5" name="Rechteck 14"/>
            <p:cNvSpPr/>
            <p:nvPr userDrawn="1"/>
          </p:nvSpPr>
          <p:spPr>
            <a:xfrm>
              <a:off x="0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-12138" y="5805488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20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44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66C0FC-CAB3-4344-BDB4-EE734BE52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12138" y="0"/>
            <a:ext cx="12864360" cy="6858000"/>
            <a:chOff x="-12138" y="0"/>
            <a:chExt cx="12864360" cy="68580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" name="Gruppieren 22"/>
            <p:cNvGrpSpPr/>
            <p:nvPr userDrawn="1"/>
          </p:nvGrpSpPr>
          <p:grpSpPr>
            <a:xfrm>
              <a:off x="-12138" y="0"/>
              <a:ext cx="12864360" cy="6858000"/>
              <a:chOff x="0" y="0"/>
              <a:chExt cx="12864360" cy="6858000"/>
            </a:xfrm>
          </p:grpSpPr>
          <p:grpSp>
            <p:nvGrpSpPr>
              <p:cNvPr id="24" name="Gruppieren 23"/>
              <p:cNvGrpSpPr/>
              <p:nvPr userDrawn="1"/>
            </p:nvGrpSpPr>
            <p:grpSpPr>
              <a:xfrm rot="20232963">
                <a:off x="115147" y="2823987"/>
                <a:ext cx="12749213" cy="3163887"/>
                <a:chOff x="-276225" y="3046413"/>
                <a:chExt cx="12749213" cy="3163887"/>
              </a:xfrm>
              <a:solidFill>
                <a:schemeClr val="bg1"/>
              </a:solidFill>
            </p:grpSpPr>
            <p:sp>
              <p:nvSpPr>
                <p:cNvPr id="26" name="Oval 6"/>
                <p:cNvSpPr>
                  <a:spLocks noChangeArrowheads="1"/>
                </p:cNvSpPr>
                <p:nvPr userDrawn="1"/>
              </p:nvSpPr>
              <p:spPr bwMode="auto">
                <a:xfrm>
                  <a:off x="5694363" y="4705350"/>
                  <a:ext cx="782638" cy="7810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-276225" y="3046413"/>
                  <a:ext cx="12749213" cy="3163887"/>
                </a:xfrm>
                <a:custGeom>
                  <a:avLst/>
                  <a:gdLst>
                    <a:gd name="T0" fmla="*/ 3618 w 4014"/>
                    <a:gd name="T1" fmla="*/ 28 h 996"/>
                    <a:gd name="T2" fmla="*/ 3397 w 4014"/>
                    <a:gd name="T3" fmla="*/ 411 h 996"/>
                    <a:gd name="T4" fmla="*/ 2836 w 4014"/>
                    <a:gd name="T5" fmla="*/ 365 h 996"/>
                    <a:gd name="T6" fmla="*/ 2841 w 4014"/>
                    <a:gd name="T7" fmla="*/ 65 h 996"/>
                    <a:gd name="T8" fmla="*/ 2685 w 4014"/>
                    <a:gd name="T9" fmla="*/ 168 h 996"/>
                    <a:gd name="T10" fmla="*/ 2523 w 4014"/>
                    <a:gd name="T11" fmla="*/ 134 h 996"/>
                    <a:gd name="T12" fmla="*/ 2553 w 4014"/>
                    <a:gd name="T13" fmla="*/ 407 h 996"/>
                    <a:gd name="T14" fmla="*/ 1431 w 4014"/>
                    <a:gd name="T15" fmla="*/ 508 h 996"/>
                    <a:gd name="T16" fmla="*/ 1378 w 4014"/>
                    <a:gd name="T17" fmla="*/ 180 h 996"/>
                    <a:gd name="T18" fmla="*/ 1149 w 4014"/>
                    <a:gd name="T19" fmla="*/ 430 h 996"/>
                    <a:gd name="T20" fmla="*/ 794 w 4014"/>
                    <a:gd name="T21" fmla="*/ 80 h 996"/>
                    <a:gd name="T22" fmla="*/ 780 w 4014"/>
                    <a:gd name="T23" fmla="*/ 87 h 996"/>
                    <a:gd name="T24" fmla="*/ 706 w 4014"/>
                    <a:gd name="T25" fmla="*/ 344 h 996"/>
                    <a:gd name="T26" fmla="*/ 231 w 4014"/>
                    <a:gd name="T27" fmla="*/ 199 h 996"/>
                    <a:gd name="T28" fmla="*/ 84 w 4014"/>
                    <a:gd name="T29" fmla="*/ 207 h 996"/>
                    <a:gd name="T30" fmla="*/ 230 w 4014"/>
                    <a:gd name="T31" fmla="*/ 516 h 996"/>
                    <a:gd name="T32" fmla="*/ 244 w 4014"/>
                    <a:gd name="T33" fmla="*/ 523 h 996"/>
                    <a:gd name="T34" fmla="*/ 653 w 4014"/>
                    <a:gd name="T35" fmla="*/ 397 h 996"/>
                    <a:gd name="T36" fmla="*/ 902 w 4014"/>
                    <a:gd name="T37" fmla="*/ 346 h 996"/>
                    <a:gd name="T38" fmla="*/ 1068 w 4014"/>
                    <a:gd name="T39" fmla="*/ 567 h 996"/>
                    <a:gd name="T40" fmla="*/ 1073 w 4014"/>
                    <a:gd name="T41" fmla="*/ 583 h 996"/>
                    <a:gd name="T42" fmla="*/ 1341 w 4014"/>
                    <a:gd name="T43" fmla="*/ 711 h 996"/>
                    <a:gd name="T44" fmla="*/ 1353 w 4014"/>
                    <a:gd name="T45" fmla="*/ 641 h 996"/>
                    <a:gd name="T46" fmla="*/ 2350 w 4014"/>
                    <a:gd name="T47" fmla="*/ 651 h 996"/>
                    <a:gd name="T48" fmla="*/ 2757 w 4014"/>
                    <a:gd name="T49" fmla="*/ 535 h 996"/>
                    <a:gd name="T50" fmla="*/ 2773 w 4014"/>
                    <a:gd name="T51" fmla="*/ 530 h 996"/>
                    <a:gd name="T52" fmla="*/ 3085 w 4014"/>
                    <a:gd name="T53" fmla="*/ 622 h 996"/>
                    <a:gd name="T54" fmla="*/ 3065 w 4014"/>
                    <a:gd name="T55" fmla="*/ 833 h 996"/>
                    <a:gd name="T56" fmla="*/ 3459 w 4014"/>
                    <a:gd name="T57" fmla="*/ 656 h 996"/>
                    <a:gd name="T58" fmla="*/ 3464 w 4014"/>
                    <a:gd name="T59" fmla="*/ 641 h 996"/>
                    <a:gd name="T60" fmla="*/ 3442 w 4014"/>
                    <a:gd name="T61" fmla="*/ 456 h 996"/>
                    <a:gd name="T62" fmla="*/ 3726 w 4014"/>
                    <a:gd name="T63" fmla="*/ 244 h 996"/>
                    <a:gd name="T64" fmla="*/ 3930 w 4014"/>
                    <a:gd name="T65" fmla="*/ 287 h 996"/>
                    <a:gd name="T66" fmla="*/ 2796 w 4014"/>
                    <a:gd name="T67" fmla="*/ 42 h 996"/>
                    <a:gd name="T68" fmla="*/ 2536 w 4014"/>
                    <a:gd name="T69" fmla="*/ 134 h 996"/>
                    <a:gd name="T70" fmla="*/ 1378 w 4014"/>
                    <a:gd name="T71" fmla="*/ 202 h 996"/>
                    <a:gd name="T72" fmla="*/ 744 w 4014"/>
                    <a:gd name="T73" fmla="*/ 45 h 996"/>
                    <a:gd name="T74" fmla="*/ 84 w 4014"/>
                    <a:gd name="T75" fmla="*/ 166 h 996"/>
                    <a:gd name="T76" fmla="*/ 214 w 4014"/>
                    <a:gd name="T77" fmla="*/ 593 h 996"/>
                    <a:gd name="T78" fmla="*/ 388 w 4014"/>
                    <a:gd name="T79" fmla="*/ 385 h 996"/>
                    <a:gd name="T80" fmla="*/ 706 w 4014"/>
                    <a:gd name="T81" fmla="*/ 423 h 996"/>
                    <a:gd name="T82" fmla="*/ 902 w 4014"/>
                    <a:gd name="T83" fmla="*/ 298 h 996"/>
                    <a:gd name="T84" fmla="*/ 1028 w 4014"/>
                    <a:gd name="T85" fmla="*/ 611 h 996"/>
                    <a:gd name="T86" fmla="*/ 1408 w 4014"/>
                    <a:gd name="T87" fmla="*/ 711 h 996"/>
                    <a:gd name="T88" fmla="*/ 1279 w 4014"/>
                    <a:gd name="T89" fmla="*/ 595 h 996"/>
                    <a:gd name="T90" fmla="*/ 2005 w 4014"/>
                    <a:gd name="T91" fmla="*/ 866 h 996"/>
                    <a:gd name="T92" fmla="*/ 2835 w 4014"/>
                    <a:gd name="T93" fmla="*/ 611 h 996"/>
                    <a:gd name="T94" fmla="*/ 2685 w 4014"/>
                    <a:gd name="T95" fmla="*/ 413 h 996"/>
                    <a:gd name="T96" fmla="*/ 3020 w 4014"/>
                    <a:gd name="T97" fmla="*/ 855 h 996"/>
                    <a:gd name="T98" fmla="*/ 3147 w 4014"/>
                    <a:gd name="T99" fmla="*/ 564 h 996"/>
                    <a:gd name="T100" fmla="*/ 3540 w 4014"/>
                    <a:gd name="T101" fmla="*/ 633 h 996"/>
                    <a:gd name="T102" fmla="*/ 3442 w 4014"/>
                    <a:gd name="T103" fmla="*/ 433 h 996"/>
                    <a:gd name="T104" fmla="*/ 3618 w 4014"/>
                    <a:gd name="T105" fmla="*/ 240 h 996"/>
                    <a:gd name="T106" fmla="*/ 3930 w 4014"/>
                    <a:gd name="T107" fmla="*/ 414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014" h="996">
                      <a:moveTo>
                        <a:pt x="3930" y="287"/>
                      </a:moveTo>
                      <a:cubicBezTo>
                        <a:pt x="3903" y="287"/>
                        <a:pt x="3880" y="300"/>
                        <a:pt x="3864" y="320"/>
                      </a:cubicBezTo>
                      <a:cubicBezTo>
                        <a:pt x="3735" y="231"/>
                        <a:pt x="3735" y="231"/>
                        <a:pt x="3735" y="231"/>
                      </a:cubicBezTo>
                      <a:cubicBezTo>
                        <a:pt x="3747" y="211"/>
                        <a:pt x="3753" y="188"/>
                        <a:pt x="3753" y="163"/>
                      </a:cubicBezTo>
                      <a:cubicBezTo>
                        <a:pt x="3753" y="88"/>
                        <a:pt x="3693" y="28"/>
                        <a:pt x="3618" y="28"/>
                      </a:cubicBezTo>
                      <a:cubicBezTo>
                        <a:pt x="3544" y="28"/>
                        <a:pt x="3483" y="88"/>
                        <a:pt x="3483" y="163"/>
                      </a:cubicBezTo>
                      <a:cubicBezTo>
                        <a:pt x="3483" y="207"/>
                        <a:pt x="3505" y="247"/>
                        <a:pt x="3538" y="272"/>
                      </a:cubicBezTo>
                      <a:cubicBezTo>
                        <a:pt x="3464" y="372"/>
                        <a:pt x="3464" y="372"/>
                        <a:pt x="3464" y="372"/>
                      </a:cubicBezTo>
                      <a:cubicBezTo>
                        <a:pt x="3458" y="368"/>
                        <a:pt x="3450" y="366"/>
                        <a:pt x="3442" y="366"/>
                      </a:cubicBezTo>
                      <a:cubicBezTo>
                        <a:pt x="3417" y="366"/>
                        <a:pt x="3397" y="386"/>
                        <a:pt x="3397" y="411"/>
                      </a:cubicBezTo>
                      <a:cubicBezTo>
                        <a:pt x="3397" y="412"/>
                        <a:pt x="3397" y="412"/>
                        <a:pt x="3397" y="413"/>
                      </a:cubicBezTo>
                      <a:cubicBezTo>
                        <a:pt x="3304" y="424"/>
                        <a:pt x="3304" y="424"/>
                        <a:pt x="3304" y="424"/>
                      </a:cubicBezTo>
                      <a:cubicBezTo>
                        <a:pt x="3284" y="357"/>
                        <a:pt x="3221" y="307"/>
                        <a:pt x="3147" y="307"/>
                      </a:cubicBezTo>
                      <a:cubicBezTo>
                        <a:pt x="3077" y="307"/>
                        <a:pt x="3017" y="351"/>
                        <a:pt x="2994" y="414"/>
                      </a:cubicBezTo>
                      <a:cubicBezTo>
                        <a:pt x="2836" y="365"/>
                        <a:pt x="2836" y="365"/>
                        <a:pt x="2836" y="365"/>
                      </a:cubicBezTo>
                      <a:cubicBezTo>
                        <a:pt x="2839" y="352"/>
                        <a:pt x="2841" y="338"/>
                        <a:pt x="2841" y="324"/>
                      </a:cubicBezTo>
                      <a:cubicBezTo>
                        <a:pt x="2841" y="263"/>
                        <a:pt x="2807" y="211"/>
                        <a:pt x="2757" y="185"/>
                      </a:cubicBezTo>
                      <a:cubicBezTo>
                        <a:pt x="2787" y="109"/>
                        <a:pt x="2787" y="109"/>
                        <a:pt x="2787" y="109"/>
                      </a:cubicBezTo>
                      <a:cubicBezTo>
                        <a:pt x="2790" y="109"/>
                        <a:pt x="2793" y="110"/>
                        <a:pt x="2796" y="110"/>
                      </a:cubicBezTo>
                      <a:cubicBezTo>
                        <a:pt x="2821" y="110"/>
                        <a:pt x="2841" y="89"/>
                        <a:pt x="2841" y="65"/>
                      </a:cubicBezTo>
                      <a:cubicBezTo>
                        <a:pt x="2841" y="40"/>
                        <a:pt x="2821" y="20"/>
                        <a:pt x="2796" y="20"/>
                      </a:cubicBezTo>
                      <a:cubicBezTo>
                        <a:pt x="2771" y="20"/>
                        <a:pt x="2751" y="40"/>
                        <a:pt x="2751" y="65"/>
                      </a:cubicBezTo>
                      <a:cubicBezTo>
                        <a:pt x="2751" y="81"/>
                        <a:pt x="2760" y="95"/>
                        <a:pt x="2772" y="103"/>
                      </a:cubicBezTo>
                      <a:cubicBezTo>
                        <a:pt x="2742" y="179"/>
                        <a:pt x="2742" y="179"/>
                        <a:pt x="2742" y="179"/>
                      </a:cubicBezTo>
                      <a:cubicBezTo>
                        <a:pt x="2724" y="172"/>
                        <a:pt x="2705" y="168"/>
                        <a:pt x="2685" y="168"/>
                      </a:cubicBezTo>
                      <a:cubicBezTo>
                        <a:pt x="2658" y="168"/>
                        <a:pt x="2632" y="175"/>
                        <a:pt x="2609" y="188"/>
                      </a:cubicBezTo>
                      <a:cubicBezTo>
                        <a:pt x="2575" y="151"/>
                        <a:pt x="2575" y="151"/>
                        <a:pt x="2575" y="151"/>
                      </a:cubicBezTo>
                      <a:cubicBezTo>
                        <a:pt x="2579" y="146"/>
                        <a:pt x="2581" y="140"/>
                        <a:pt x="2581" y="134"/>
                      </a:cubicBezTo>
                      <a:cubicBezTo>
                        <a:pt x="2581" y="118"/>
                        <a:pt x="2568" y="105"/>
                        <a:pt x="2552" y="105"/>
                      </a:cubicBezTo>
                      <a:cubicBezTo>
                        <a:pt x="2536" y="105"/>
                        <a:pt x="2523" y="118"/>
                        <a:pt x="2523" y="134"/>
                      </a:cubicBezTo>
                      <a:cubicBezTo>
                        <a:pt x="2523" y="150"/>
                        <a:pt x="2536" y="163"/>
                        <a:pt x="2552" y="163"/>
                      </a:cubicBezTo>
                      <a:cubicBezTo>
                        <a:pt x="2556" y="163"/>
                        <a:pt x="2559" y="162"/>
                        <a:pt x="2563" y="161"/>
                      </a:cubicBezTo>
                      <a:cubicBezTo>
                        <a:pt x="2595" y="196"/>
                        <a:pt x="2595" y="196"/>
                        <a:pt x="2595" y="196"/>
                      </a:cubicBezTo>
                      <a:cubicBezTo>
                        <a:pt x="2555" y="225"/>
                        <a:pt x="2529" y="271"/>
                        <a:pt x="2529" y="324"/>
                      </a:cubicBezTo>
                      <a:cubicBezTo>
                        <a:pt x="2529" y="354"/>
                        <a:pt x="2538" y="383"/>
                        <a:pt x="2553" y="407"/>
                      </a:cubicBezTo>
                      <a:cubicBezTo>
                        <a:pt x="2334" y="546"/>
                        <a:pt x="2334" y="546"/>
                        <a:pt x="2334" y="546"/>
                      </a:cubicBezTo>
                      <a:cubicBezTo>
                        <a:pt x="2290" y="407"/>
                        <a:pt x="2159" y="306"/>
                        <a:pt x="2005" y="306"/>
                      </a:cubicBezTo>
                      <a:cubicBezTo>
                        <a:pt x="1840" y="306"/>
                        <a:pt x="1702" y="422"/>
                        <a:pt x="1668" y="577"/>
                      </a:cubicBezTo>
                      <a:cubicBezTo>
                        <a:pt x="1429" y="537"/>
                        <a:pt x="1429" y="537"/>
                        <a:pt x="1429" y="537"/>
                      </a:cubicBezTo>
                      <a:cubicBezTo>
                        <a:pt x="1430" y="527"/>
                        <a:pt x="1431" y="518"/>
                        <a:pt x="1431" y="508"/>
                      </a:cubicBezTo>
                      <a:cubicBezTo>
                        <a:pt x="1431" y="442"/>
                        <a:pt x="1390" y="386"/>
                        <a:pt x="1331" y="365"/>
                      </a:cubicBezTo>
                      <a:cubicBezTo>
                        <a:pt x="1374" y="269"/>
                        <a:pt x="1374" y="269"/>
                        <a:pt x="1374" y="269"/>
                      </a:cubicBezTo>
                      <a:cubicBezTo>
                        <a:pt x="1375" y="270"/>
                        <a:pt x="1377" y="270"/>
                        <a:pt x="1378" y="270"/>
                      </a:cubicBezTo>
                      <a:cubicBezTo>
                        <a:pt x="1403" y="270"/>
                        <a:pt x="1423" y="249"/>
                        <a:pt x="1423" y="225"/>
                      </a:cubicBezTo>
                      <a:cubicBezTo>
                        <a:pt x="1423" y="200"/>
                        <a:pt x="1403" y="180"/>
                        <a:pt x="1378" y="180"/>
                      </a:cubicBezTo>
                      <a:cubicBezTo>
                        <a:pt x="1353" y="180"/>
                        <a:pt x="1333" y="200"/>
                        <a:pt x="1333" y="225"/>
                      </a:cubicBezTo>
                      <a:cubicBezTo>
                        <a:pt x="1333" y="242"/>
                        <a:pt x="1343" y="258"/>
                        <a:pt x="1358" y="265"/>
                      </a:cubicBezTo>
                      <a:cubicBezTo>
                        <a:pt x="1316" y="360"/>
                        <a:pt x="1316" y="360"/>
                        <a:pt x="1316" y="360"/>
                      </a:cubicBezTo>
                      <a:cubicBezTo>
                        <a:pt x="1304" y="358"/>
                        <a:pt x="1292" y="356"/>
                        <a:pt x="1279" y="356"/>
                      </a:cubicBezTo>
                      <a:cubicBezTo>
                        <a:pt x="1224" y="356"/>
                        <a:pt x="1176" y="385"/>
                        <a:pt x="1149" y="430"/>
                      </a:cubicBezTo>
                      <a:cubicBezTo>
                        <a:pt x="994" y="297"/>
                        <a:pt x="994" y="297"/>
                        <a:pt x="994" y="297"/>
                      </a:cubicBezTo>
                      <a:cubicBezTo>
                        <a:pt x="1006" y="280"/>
                        <a:pt x="1013" y="258"/>
                        <a:pt x="1013" y="235"/>
                      </a:cubicBezTo>
                      <a:cubicBezTo>
                        <a:pt x="1013" y="174"/>
                        <a:pt x="964" y="124"/>
                        <a:pt x="902" y="124"/>
                      </a:cubicBezTo>
                      <a:cubicBezTo>
                        <a:pt x="879" y="124"/>
                        <a:pt x="858" y="131"/>
                        <a:pt x="840" y="143"/>
                      </a:cubicBezTo>
                      <a:cubicBezTo>
                        <a:pt x="794" y="80"/>
                        <a:pt x="794" y="80"/>
                        <a:pt x="794" y="80"/>
                      </a:cubicBezTo>
                      <a:cubicBezTo>
                        <a:pt x="804" y="72"/>
                        <a:pt x="811" y="59"/>
                        <a:pt x="811" y="45"/>
                      </a:cubicBezTo>
                      <a:cubicBezTo>
                        <a:pt x="811" y="20"/>
                        <a:pt x="791" y="0"/>
                        <a:pt x="766" y="0"/>
                      </a:cubicBezTo>
                      <a:cubicBezTo>
                        <a:pt x="741" y="0"/>
                        <a:pt x="721" y="20"/>
                        <a:pt x="721" y="45"/>
                      </a:cubicBezTo>
                      <a:cubicBezTo>
                        <a:pt x="721" y="69"/>
                        <a:pt x="741" y="90"/>
                        <a:pt x="766" y="90"/>
                      </a:cubicBezTo>
                      <a:cubicBezTo>
                        <a:pt x="771" y="90"/>
                        <a:pt x="775" y="89"/>
                        <a:pt x="780" y="87"/>
                      </a:cubicBezTo>
                      <a:cubicBezTo>
                        <a:pt x="827" y="153"/>
                        <a:pt x="827" y="153"/>
                        <a:pt x="827" y="153"/>
                      </a:cubicBezTo>
                      <a:cubicBezTo>
                        <a:pt x="805" y="173"/>
                        <a:pt x="791" y="203"/>
                        <a:pt x="791" y="235"/>
                      </a:cubicBezTo>
                      <a:cubicBezTo>
                        <a:pt x="791" y="256"/>
                        <a:pt x="797" y="276"/>
                        <a:pt x="808" y="293"/>
                      </a:cubicBezTo>
                      <a:cubicBezTo>
                        <a:pt x="741" y="357"/>
                        <a:pt x="741" y="357"/>
                        <a:pt x="741" y="357"/>
                      </a:cubicBezTo>
                      <a:cubicBezTo>
                        <a:pt x="732" y="349"/>
                        <a:pt x="719" y="344"/>
                        <a:pt x="706" y="344"/>
                      </a:cubicBezTo>
                      <a:cubicBezTo>
                        <a:pt x="686" y="344"/>
                        <a:pt x="669" y="355"/>
                        <a:pt x="660" y="371"/>
                      </a:cubicBezTo>
                      <a:cubicBezTo>
                        <a:pt x="564" y="325"/>
                        <a:pt x="564" y="325"/>
                        <a:pt x="564" y="325"/>
                      </a:cubicBezTo>
                      <a:cubicBezTo>
                        <a:pt x="567" y="312"/>
                        <a:pt x="569" y="298"/>
                        <a:pt x="569" y="285"/>
                      </a:cubicBezTo>
                      <a:cubicBezTo>
                        <a:pt x="569" y="188"/>
                        <a:pt x="488" y="109"/>
                        <a:pt x="388" y="109"/>
                      </a:cubicBezTo>
                      <a:cubicBezTo>
                        <a:pt x="320" y="109"/>
                        <a:pt x="261" y="146"/>
                        <a:pt x="231" y="199"/>
                      </a:cubicBezTo>
                      <a:cubicBezTo>
                        <a:pt x="162" y="155"/>
                        <a:pt x="162" y="155"/>
                        <a:pt x="162" y="155"/>
                      </a:cubicBezTo>
                      <a:cubicBezTo>
                        <a:pt x="166" y="145"/>
                        <a:pt x="168" y="135"/>
                        <a:pt x="168" y="123"/>
                      </a:cubicBezTo>
                      <a:cubicBezTo>
                        <a:pt x="168" y="77"/>
                        <a:pt x="131" y="39"/>
                        <a:pt x="84" y="39"/>
                      </a:cubicBezTo>
                      <a:cubicBezTo>
                        <a:pt x="38" y="39"/>
                        <a:pt x="0" y="77"/>
                        <a:pt x="0" y="123"/>
                      </a:cubicBezTo>
                      <a:cubicBezTo>
                        <a:pt x="0" y="170"/>
                        <a:pt x="38" y="207"/>
                        <a:pt x="84" y="207"/>
                      </a:cubicBezTo>
                      <a:cubicBezTo>
                        <a:pt x="114" y="207"/>
                        <a:pt x="139" y="192"/>
                        <a:pt x="154" y="170"/>
                      </a:cubicBezTo>
                      <a:cubicBezTo>
                        <a:pt x="223" y="214"/>
                        <a:pt x="223" y="214"/>
                        <a:pt x="223" y="214"/>
                      </a:cubicBezTo>
                      <a:cubicBezTo>
                        <a:pt x="213" y="235"/>
                        <a:pt x="208" y="259"/>
                        <a:pt x="208" y="285"/>
                      </a:cubicBezTo>
                      <a:cubicBezTo>
                        <a:pt x="208" y="344"/>
                        <a:pt x="239" y="397"/>
                        <a:pt x="286" y="429"/>
                      </a:cubicBezTo>
                      <a:cubicBezTo>
                        <a:pt x="230" y="516"/>
                        <a:pt x="230" y="516"/>
                        <a:pt x="230" y="516"/>
                      </a:cubicBezTo>
                      <a:cubicBezTo>
                        <a:pt x="225" y="514"/>
                        <a:pt x="220" y="514"/>
                        <a:pt x="214" y="514"/>
                      </a:cubicBezTo>
                      <a:cubicBezTo>
                        <a:pt x="185" y="514"/>
                        <a:pt x="161" y="537"/>
                        <a:pt x="161" y="567"/>
                      </a:cubicBezTo>
                      <a:cubicBezTo>
                        <a:pt x="161" y="596"/>
                        <a:pt x="185" y="620"/>
                        <a:pt x="214" y="620"/>
                      </a:cubicBezTo>
                      <a:cubicBezTo>
                        <a:pt x="243" y="620"/>
                        <a:pt x="267" y="596"/>
                        <a:pt x="267" y="567"/>
                      </a:cubicBezTo>
                      <a:cubicBezTo>
                        <a:pt x="267" y="549"/>
                        <a:pt x="258" y="533"/>
                        <a:pt x="244" y="523"/>
                      </a:cubicBezTo>
                      <a:cubicBezTo>
                        <a:pt x="300" y="437"/>
                        <a:pt x="300" y="437"/>
                        <a:pt x="300" y="437"/>
                      </a:cubicBezTo>
                      <a:cubicBezTo>
                        <a:pt x="326" y="452"/>
                        <a:pt x="356" y="460"/>
                        <a:pt x="388" y="460"/>
                      </a:cubicBezTo>
                      <a:cubicBezTo>
                        <a:pt x="468" y="460"/>
                        <a:pt x="535" y="410"/>
                        <a:pt x="559" y="340"/>
                      </a:cubicBezTo>
                      <a:cubicBezTo>
                        <a:pt x="654" y="386"/>
                        <a:pt x="654" y="386"/>
                        <a:pt x="654" y="386"/>
                      </a:cubicBezTo>
                      <a:cubicBezTo>
                        <a:pt x="653" y="389"/>
                        <a:pt x="653" y="393"/>
                        <a:pt x="653" y="397"/>
                      </a:cubicBezTo>
                      <a:cubicBezTo>
                        <a:pt x="653" y="426"/>
                        <a:pt x="677" y="450"/>
                        <a:pt x="706" y="450"/>
                      </a:cubicBezTo>
                      <a:cubicBezTo>
                        <a:pt x="735" y="450"/>
                        <a:pt x="759" y="426"/>
                        <a:pt x="759" y="397"/>
                      </a:cubicBezTo>
                      <a:cubicBezTo>
                        <a:pt x="759" y="387"/>
                        <a:pt x="756" y="377"/>
                        <a:pt x="751" y="369"/>
                      </a:cubicBezTo>
                      <a:cubicBezTo>
                        <a:pt x="817" y="306"/>
                        <a:pt x="817" y="306"/>
                        <a:pt x="817" y="306"/>
                      </a:cubicBezTo>
                      <a:cubicBezTo>
                        <a:pt x="838" y="331"/>
                        <a:pt x="868" y="346"/>
                        <a:pt x="902" y="346"/>
                      </a:cubicBezTo>
                      <a:cubicBezTo>
                        <a:pt x="935" y="346"/>
                        <a:pt x="964" y="332"/>
                        <a:pt x="984" y="310"/>
                      </a:cubicBezTo>
                      <a:cubicBezTo>
                        <a:pt x="1141" y="444"/>
                        <a:pt x="1141" y="444"/>
                        <a:pt x="1141" y="444"/>
                      </a:cubicBezTo>
                      <a:cubicBezTo>
                        <a:pt x="1132" y="463"/>
                        <a:pt x="1127" y="485"/>
                        <a:pt x="1127" y="508"/>
                      </a:cubicBezTo>
                      <a:cubicBezTo>
                        <a:pt x="1127" y="520"/>
                        <a:pt x="1129" y="532"/>
                        <a:pt x="1132" y="544"/>
                      </a:cubicBezTo>
                      <a:cubicBezTo>
                        <a:pt x="1068" y="567"/>
                        <a:pt x="1068" y="567"/>
                        <a:pt x="1068" y="567"/>
                      </a:cubicBezTo>
                      <a:cubicBezTo>
                        <a:pt x="1060" y="553"/>
                        <a:pt x="1045" y="544"/>
                        <a:pt x="1028" y="544"/>
                      </a:cubicBezTo>
                      <a:cubicBezTo>
                        <a:pt x="1003" y="544"/>
                        <a:pt x="983" y="564"/>
                        <a:pt x="983" y="589"/>
                      </a:cubicBezTo>
                      <a:cubicBezTo>
                        <a:pt x="983" y="613"/>
                        <a:pt x="1003" y="634"/>
                        <a:pt x="1028" y="634"/>
                      </a:cubicBezTo>
                      <a:cubicBezTo>
                        <a:pt x="1053" y="634"/>
                        <a:pt x="1073" y="613"/>
                        <a:pt x="1073" y="589"/>
                      </a:cubicBezTo>
                      <a:cubicBezTo>
                        <a:pt x="1073" y="587"/>
                        <a:pt x="1073" y="585"/>
                        <a:pt x="1073" y="583"/>
                      </a:cubicBezTo>
                      <a:cubicBezTo>
                        <a:pt x="1136" y="559"/>
                        <a:pt x="1136" y="559"/>
                        <a:pt x="1136" y="559"/>
                      </a:cubicBezTo>
                      <a:cubicBezTo>
                        <a:pt x="1157" y="618"/>
                        <a:pt x="1213" y="660"/>
                        <a:pt x="1279" y="660"/>
                      </a:cubicBezTo>
                      <a:cubicBezTo>
                        <a:pt x="1300" y="660"/>
                        <a:pt x="1320" y="656"/>
                        <a:pt x="1339" y="648"/>
                      </a:cubicBezTo>
                      <a:cubicBezTo>
                        <a:pt x="1356" y="677"/>
                        <a:pt x="1356" y="677"/>
                        <a:pt x="1356" y="677"/>
                      </a:cubicBezTo>
                      <a:cubicBezTo>
                        <a:pt x="1347" y="685"/>
                        <a:pt x="1341" y="697"/>
                        <a:pt x="1341" y="711"/>
                      </a:cubicBezTo>
                      <a:cubicBezTo>
                        <a:pt x="1341" y="735"/>
                        <a:pt x="1361" y="756"/>
                        <a:pt x="1386" y="756"/>
                      </a:cubicBezTo>
                      <a:cubicBezTo>
                        <a:pt x="1411" y="756"/>
                        <a:pt x="1431" y="735"/>
                        <a:pt x="1431" y="711"/>
                      </a:cubicBezTo>
                      <a:cubicBezTo>
                        <a:pt x="1431" y="686"/>
                        <a:pt x="1411" y="666"/>
                        <a:pt x="1386" y="666"/>
                      </a:cubicBezTo>
                      <a:cubicBezTo>
                        <a:pt x="1380" y="666"/>
                        <a:pt x="1375" y="667"/>
                        <a:pt x="1370" y="669"/>
                      </a:cubicBezTo>
                      <a:cubicBezTo>
                        <a:pt x="1353" y="641"/>
                        <a:pt x="1353" y="641"/>
                        <a:pt x="1353" y="641"/>
                      </a:cubicBezTo>
                      <a:cubicBezTo>
                        <a:pt x="1387" y="622"/>
                        <a:pt x="1413" y="590"/>
                        <a:pt x="1425" y="552"/>
                      </a:cubicBezTo>
                      <a:cubicBezTo>
                        <a:pt x="1665" y="592"/>
                        <a:pt x="1665" y="592"/>
                        <a:pt x="1665" y="592"/>
                      </a:cubicBezTo>
                      <a:cubicBezTo>
                        <a:pt x="1662" y="611"/>
                        <a:pt x="1660" y="631"/>
                        <a:pt x="1660" y="651"/>
                      </a:cubicBezTo>
                      <a:cubicBezTo>
                        <a:pt x="1660" y="841"/>
                        <a:pt x="1814" y="996"/>
                        <a:pt x="2005" y="996"/>
                      </a:cubicBezTo>
                      <a:cubicBezTo>
                        <a:pt x="2196" y="996"/>
                        <a:pt x="2350" y="841"/>
                        <a:pt x="2350" y="651"/>
                      </a:cubicBezTo>
                      <a:cubicBezTo>
                        <a:pt x="2350" y="620"/>
                        <a:pt x="2346" y="591"/>
                        <a:pt x="2338" y="562"/>
                      </a:cubicBezTo>
                      <a:cubicBezTo>
                        <a:pt x="2562" y="420"/>
                        <a:pt x="2562" y="420"/>
                        <a:pt x="2562" y="420"/>
                      </a:cubicBezTo>
                      <a:cubicBezTo>
                        <a:pt x="2591" y="456"/>
                        <a:pt x="2635" y="480"/>
                        <a:pt x="2685" y="480"/>
                      </a:cubicBezTo>
                      <a:cubicBezTo>
                        <a:pt x="2700" y="480"/>
                        <a:pt x="2715" y="478"/>
                        <a:pt x="2728" y="474"/>
                      </a:cubicBezTo>
                      <a:cubicBezTo>
                        <a:pt x="2757" y="535"/>
                        <a:pt x="2757" y="535"/>
                        <a:pt x="2757" y="535"/>
                      </a:cubicBezTo>
                      <a:cubicBezTo>
                        <a:pt x="2728" y="548"/>
                        <a:pt x="2708" y="577"/>
                        <a:pt x="2708" y="611"/>
                      </a:cubicBezTo>
                      <a:cubicBezTo>
                        <a:pt x="2708" y="658"/>
                        <a:pt x="2746" y="695"/>
                        <a:pt x="2792" y="695"/>
                      </a:cubicBezTo>
                      <a:cubicBezTo>
                        <a:pt x="2839" y="695"/>
                        <a:pt x="2876" y="658"/>
                        <a:pt x="2876" y="611"/>
                      </a:cubicBezTo>
                      <a:cubicBezTo>
                        <a:pt x="2876" y="565"/>
                        <a:pt x="2839" y="527"/>
                        <a:pt x="2792" y="527"/>
                      </a:cubicBezTo>
                      <a:cubicBezTo>
                        <a:pt x="2786" y="527"/>
                        <a:pt x="2779" y="528"/>
                        <a:pt x="2773" y="530"/>
                      </a:cubicBezTo>
                      <a:cubicBezTo>
                        <a:pt x="2743" y="469"/>
                        <a:pt x="2743" y="469"/>
                        <a:pt x="2743" y="469"/>
                      </a:cubicBezTo>
                      <a:cubicBezTo>
                        <a:pt x="2783" y="453"/>
                        <a:pt x="2815" y="420"/>
                        <a:pt x="2831" y="380"/>
                      </a:cubicBezTo>
                      <a:cubicBezTo>
                        <a:pt x="2989" y="429"/>
                        <a:pt x="2989" y="429"/>
                        <a:pt x="2989" y="429"/>
                      </a:cubicBezTo>
                      <a:cubicBezTo>
                        <a:pt x="2986" y="442"/>
                        <a:pt x="2984" y="456"/>
                        <a:pt x="2984" y="471"/>
                      </a:cubicBezTo>
                      <a:cubicBezTo>
                        <a:pt x="2984" y="539"/>
                        <a:pt x="3026" y="597"/>
                        <a:pt x="3085" y="622"/>
                      </a:cubicBezTo>
                      <a:cubicBezTo>
                        <a:pt x="3029" y="789"/>
                        <a:pt x="3029" y="789"/>
                        <a:pt x="3029" y="789"/>
                      </a:cubicBezTo>
                      <a:cubicBezTo>
                        <a:pt x="3026" y="788"/>
                        <a:pt x="3023" y="788"/>
                        <a:pt x="3020" y="788"/>
                      </a:cubicBezTo>
                      <a:cubicBezTo>
                        <a:pt x="2995" y="788"/>
                        <a:pt x="2975" y="808"/>
                        <a:pt x="2975" y="833"/>
                      </a:cubicBezTo>
                      <a:cubicBezTo>
                        <a:pt x="2975" y="857"/>
                        <a:pt x="2995" y="878"/>
                        <a:pt x="3020" y="878"/>
                      </a:cubicBezTo>
                      <a:cubicBezTo>
                        <a:pt x="3045" y="878"/>
                        <a:pt x="3065" y="857"/>
                        <a:pt x="3065" y="833"/>
                      </a:cubicBezTo>
                      <a:cubicBezTo>
                        <a:pt x="3065" y="817"/>
                        <a:pt x="3057" y="803"/>
                        <a:pt x="3044" y="795"/>
                      </a:cubicBezTo>
                      <a:cubicBezTo>
                        <a:pt x="3100" y="627"/>
                        <a:pt x="3100" y="627"/>
                        <a:pt x="3100" y="627"/>
                      </a:cubicBezTo>
                      <a:cubicBezTo>
                        <a:pt x="3115" y="631"/>
                        <a:pt x="3131" y="634"/>
                        <a:pt x="3147" y="634"/>
                      </a:cubicBezTo>
                      <a:cubicBezTo>
                        <a:pt x="3198" y="634"/>
                        <a:pt x="3243" y="611"/>
                        <a:pt x="3273" y="575"/>
                      </a:cubicBezTo>
                      <a:cubicBezTo>
                        <a:pt x="3459" y="656"/>
                        <a:pt x="3459" y="656"/>
                        <a:pt x="3459" y="656"/>
                      </a:cubicBezTo>
                      <a:cubicBezTo>
                        <a:pt x="3457" y="662"/>
                        <a:pt x="3456" y="669"/>
                        <a:pt x="3456" y="675"/>
                      </a:cubicBezTo>
                      <a:cubicBezTo>
                        <a:pt x="3456" y="722"/>
                        <a:pt x="3494" y="759"/>
                        <a:pt x="3540" y="759"/>
                      </a:cubicBezTo>
                      <a:cubicBezTo>
                        <a:pt x="3587" y="759"/>
                        <a:pt x="3624" y="722"/>
                        <a:pt x="3624" y="675"/>
                      </a:cubicBezTo>
                      <a:cubicBezTo>
                        <a:pt x="3624" y="629"/>
                        <a:pt x="3587" y="591"/>
                        <a:pt x="3540" y="591"/>
                      </a:cubicBezTo>
                      <a:cubicBezTo>
                        <a:pt x="3506" y="591"/>
                        <a:pt x="3477" y="612"/>
                        <a:pt x="3464" y="641"/>
                      </a:cubicBezTo>
                      <a:cubicBezTo>
                        <a:pt x="3283" y="562"/>
                        <a:pt x="3283" y="562"/>
                        <a:pt x="3283" y="562"/>
                      </a:cubicBezTo>
                      <a:cubicBezTo>
                        <a:pt x="3300" y="536"/>
                        <a:pt x="3311" y="504"/>
                        <a:pt x="3311" y="471"/>
                      </a:cubicBezTo>
                      <a:cubicBezTo>
                        <a:pt x="3311" y="460"/>
                        <a:pt x="3310" y="450"/>
                        <a:pt x="3308" y="440"/>
                      </a:cubicBezTo>
                      <a:cubicBezTo>
                        <a:pt x="3401" y="429"/>
                        <a:pt x="3401" y="429"/>
                        <a:pt x="3401" y="429"/>
                      </a:cubicBezTo>
                      <a:cubicBezTo>
                        <a:pt x="3408" y="445"/>
                        <a:pt x="3424" y="456"/>
                        <a:pt x="3442" y="456"/>
                      </a:cubicBezTo>
                      <a:cubicBezTo>
                        <a:pt x="3467" y="456"/>
                        <a:pt x="3487" y="435"/>
                        <a:pt x="3487" y="411"/>
                      </a:cubicBezTo>
                      <a:cubicBezTo>
                        <a:pt x="3487" y="400"/>
                        <a:pt x="3483" y="390"/>
                        <a:pt x="3477" y="382"/>
                      </a:cubicBezTo>
                      <a:cubicBezTo>
                        <a:pt x="3551" y="280"/>
                        <a:pt x="3551" y="280"/>
                        <a:pt x="3551" y="280"/>
                      </a:cubicBezTo>
                      <a:cubicBezTo>
                        <a:pt x="3571" y="291"/>
                        <a:pt x="3594" y="298"/>
                        <a:pt x="3618" y="298"/>
                      </a:cubicBezTo>
                      <a:cubicBezTo>
                        <a:pt x="3662" y="298"/>
                        <a:pt x="3702" y="277"/>
                        <a:pt x="3726" y="244"/>
                      </a:cubicBezTo>
                      <a:cubicBezTo>
                        <a:pt x="3856" y="333"/>
                        <a:pt x="3856" y="333"/>
                        <a:pt x="3856" y="333"/>
                      </a:cubicBezTo>
                      <a:cubicBezTo>
                        <a:pt x="3850" y="344"/>
                        <a:pt x="3846" y="357"/>
                        <a:pt x="3846" y="371"/>
                      </a:cubicBezTo>
                      <a:cubicBezTo>
                        <a:pt x="3846" y="418"/>
                        <a:pt x="3884" y="455"/>
                        <a:pt x="3930" y="455"/>
                      </a:cubicBezTo>
                      <a:cubicBezTo>
                        <a:pt x="3977" y="455"/>
                        <a:pt x="4014" y="418"/>
                        <a:pt x="4014" y="371"/>
                      </a:cubicBezTo>
                      <a:cubicBezTo>
                        <a:pt x="4014" y="325"/>
                        <a:pt x="3977" y="287"/>
                        <a:pt x="3930" y="287"/>
                      </a:cubicBezTo>
                      <a:close/>
                      <a:moveTo>
                        <a:pt x="2796" y="42"/>
                      </a:moveTo>
                      <a:cubicBezTo>
                        <a:pt x="2808" y="42"/>
                        <a:pt x="2818" y="52"/>
                        <a:pt x="2818" y="65"/>
                      </a:cubicBezTo>
                      <a:cubicBezTo>
                        <a:pt x="2818" y="77"/>
                        <a:pt x="2808" y="87"/>
                        <a:pt x="2796" y="87"/>
                      </a:cubicBezTo>
                      <a:cubicBezTo>
                        <a:pt x="2784" y="87"/>
                        <a:pt x="2774" y="77"/>
                        <a:pt x="2774" y="65"/>
                      </a:cubicBezTo>
                      <a:cubicBezTo>
                        <a:pt x="2774" y="52"/>
                        <a:pt x="2784" y="42"/>
                        <a:pt x="2796" y="42"/>
                      </a:cubicBezTo>
                      <a:close/>
                      <a:moveTo>
                        <a:pt x="2536" y="134"/>
                      </a:moveTo>
                      <a:cubicBezTo>
                        <a:pt x="2536" y="125"/>
                        <a:pt x="2543" y="118"/>
                        <a:pt x="2552" y="118"/>
                      </a:cubicBezTo>
                      <a:cubicBezTo>
                        <a:pt x="2561" y="118"/>
                        <a:pt x="2569" y="125"/>
                        <a:pt x="2569" y="134"/>
                      </a:cubicBezTo>
                      <a:cubicBezTo>
                        <a:pt x="2569" y="143"/>
                        <a:pt x="2561" y="150"/>
                        <a:pt x="2552" y="150"/>
                      </a:cubicBezTo>
                      <a:cubicBezTo>
                        <a:pt x="2543" y="150"/>
                        <a:pt x="2536" y="143"/>
                        <a:pt x="2536" y="134"/>
                      </a:cubicBezTo>
                      <a:close/>
                      <a:moveTo>
                        <a:pt x="1378" y="202"/>
                      </a:moveTo>
                      <a:cubicBezTo>
                        <a:pt x="1390" y="202"/>
                        <a:pt x="1400" y="212"/>
                        <a:pt x="1400" y="225"/>
                      </a:cubicBezTo>
                      <a:cubicBezTo>
                        <a:pt x="1400" y="237"/>
                        <a:pt x="1390" y="247"/>
                        <a:pt x="1378" y="247"/>
                      </a:cubicBezTo>
                      <a:cubicBezTo>
                        <a:pt x="1366" y="247"/>
                        <a:pt x="1356" y="237"/>
                        <a:pt x="1356" y="225"/>
                      </a:cubicBezTo>
                      <a:cubicBezTo>
                        <a:pt x="1356" y="212"/>
                        <a:pt x="1366" y="202"/>
                        <a:pt x="1378" y="202"/>
                      </a:cubicBezTo>
                      <a:close/>
                      <a:moveTo>
                        <a:pt x="744" y="45"/>
                      </a:moveTo>
                      <a:cubicBezTo>
                        <a:pt x="744" y="32"/>
                        <a:pt x="754" y="22"/>
                        <a:pt x="766" y="22"/>
                      </a:cubicBezTo>
                      <a:cubicBezTo>
                        <a:pt x="778" y="22"/>
                        <a:pt x="788" y="32"/>
                        <a:pt x="788" y="45"/>
                      </a:cubicBezTo>
                      <a:cubicBezTo>
                        <a:pt x="788" y="57"/>
                        <a:pt x="778" y="67"/>
                        <a:pt x="766" y="67"/>
                      </a:cubicBezTo>
                      <a:cubicBezTo>
                        <a:pt x="754" y="67"/>
                        <a:pt x="744" y="57"/>
                        <a:pt x="744" y="45"/>
                      </a:cubicBezTo>
                      <a:close/>
                      <a:moveTo>
                        <a:pt x="84" y="166"/>
                      </a:moveTo>
                      <a:cubicBezTo>
                        <a:pt x="61" y="166"/>
                        <a:pt x="42" y="147"/>
                        <a:pt x="42" y="123"/>
                      </a:cubicBezTo>
                      <a:cubicBezTo>
                        <a:pt x="42" y="100"/>
                        <a:pt x="61" y="81"/>
                        <a:pt x="84" y="81"/>
                      </a:cubicBezTo>
                      <a:cubicBezTo>
                        <a:pt x="108" y="81"/>
                        <a:pt x="127" y="100"/>
                        <a:pt x="127" y="123"/>
                      </a:cubicBezTo>
                      <a:cubicBezTo>
                        <a:pt x="127" y="147"/>
                        <a:pt x="108" y="166"/>
                        <a:pt x="84" y="166"/>
                      </a:cubicBezTo>
                      <a:close/>
                      <a:moveTo>
                        <a:pt x="214" y="593"/>
                      </a:moveTo>
                      <a:cubicBezTo>
                        <a:pt x="199" y="593"/>
                        <a:pt x="188" y="581"/>
                        <a:pt x="188" y="567"/>
                      </a:cubicBezTo>
                      <a:cubicBezTo>
                        <a:pt x="188" y="552"/>
                        <a:pt x="199" y="540"/>
                        <a:pt x="214" y="540"/>
                      </a:cubicBezTo>
                      <a:cubicBezTo>
                        <a:pt x="229" y="540"/>
                        <a:pt x="240" y="552"/>
                        <a:pt x="240" y="567"/>
                      </a:cubicBezTo>
                      <a:cubicBezTo>
                        <a:pt x="240" y="581"/>
                        <a:pt x="229" y="593"/>
                        <a:pt x="214" y="593"/>
                      </a:cubicBezTo>
                      <a:close/>
                      <a:moveTo>
                        <a:pt x="388" y="385"/>
                      </a:moveTo>
                      <a:cubicBezTo>
                        <a:pt x="330" y="385"/>
                        <a:pt x="282" y="339"/>
                        <a:pt x="282" y="282"/>
                      </a:cubicBezTo>
                      <a:cubicBezTo>
                        <a:pt x="282" y="225"/>
                        <a:pt x="330" y="179"/>
                        <a:pt x="388" y="179"/>
                      </a:cubicBezTo>
                      <a:cubicBezTo>
                        <a:pt x="447" y="179"/>
                        <a:pt x="494" y="225"/>
                        <a:pt x="494" y="282"/>
                      </a:cubicBezTo>
                      <a:cubicBezTo>
                        <a:pt x="494" y="339"/>
                        <a:pt x="447" y="385"/>
                        <a:pt x="388" y="385"/>
                      </a:cubicBezTo>
                      <a:close/>
                      <a:moveTo>
                        <a:pt x="706" y="423"/>
                      </a:moveTo>
                      <a:cubicBezTo>
                        <a:pt x="691" y="423"/>
                        <a:pt x="680" y="411"/>
                        <a:pt x="680" y="397"/>
                      </a:cubicBezTo>
                      <a:cubicBezTo>
                        <a:pt x="680" y="382"/>
                        <a:pt x="691" y="370"/>
                        <a:pt x="706" y="370"/>
                      </a:cubicBezTo>
                      <a:cubicBezTo>
                        <a:pt x="721" y="370"/>
                        <a:pt x="732" y="382"/>
                        <a:pt x="732" y="397"/>
                      </a:cubicBezTo>
                      <a:cubicBezTo>
                        <a:pt x="732" y="411"/>
                        <a:pt x="721" y="423"/>
                        <a:pt x="706" y="423"/>
                      </a:cubicBezTo>
                      <a:close/>
                      <a:moveTo>
                        <a:pt x="902" y="298"/>
                      </a:moveTo>
                      <a:cubicBezTo>
                        <a:pt x="866" y="298"/>
                        <a:pt x="837" y="269"/>
                        <a:pt x="837" y="233"/>
                      </a:cubicBezTo>
                      <a:cubicBezTo>
                        <a:pt x="837" y="197"/>
                        <a:pt x="866" y="168"/>
                        <a:pt x="902" y="168"/>
                      </a:cubicBezTo>
                      <a:cubicBezTo>
                        <a:pt x="938" y="168"/>
                        <a:pt x="967" y="197"/>
                        <a:pt x="967" y="233"/>
                      </a:cubicBezTo>
                      <a:cubicBezTo>
                        <a:pt x="967" y="269"/>
                        <a:pt x="938" y="298"/>
                        <a:pt x="902" y="298"/>
                      </a:cubicBezTo>
                      <a:close/>
                      <a:moveTo>
                        <a:pt x="1028" y="611"/>
                      </a:moveTo>
                      <a:cubicBezTo>
                        <a:pt x="1016" y="611"/>
                        <a:pt x="1006" y="601"/>
                        <a:pt x="1006" y="589"/>
                      </a:cubicBezTo>
                      <a:cubicBezTo>
                        <a:pt x="1006" y="576"/>
                        <a:pt x="1016" y="566"/>
                        <a:pt x="1028" y="566"/>
                      </a:cubicBezTo>
                      <a:cubicBezTo>
                        <a:pt x="1040" y="566"/>
                        <a:pt x="1050" y="576"/>
                        <a:pt x="1050" y="589"/>
                      </a:cubicBezTo>
                      <a:cubicBezTo>
                        <a:pt x="1050" y="601"/>
                        <a:pt x="1040" y="611"/>
                        <a:pt x="1028" y="611"/>
                      </a:cubicBezTo>
                      <a:close/>
                      <a:moveTo>
                        <a:pt x="1408" y="711"/>
                      </a:moveTo>
                      <a:cubicBezTo>
                        <a:pt x="1408" y="723"/>
                        <a:pt x="1398" y="733"/>
                        <a:pt x="1386" y="733"/>
                      </a:cubicBezTo>
                      <a:cubicBezTo>
                        <a:pt x="1374" y="733"/>
                        <a:pt x="1364" y="723"/>
                        <a:pt x="1364" y="711"/>
                      </a:cubicBezTo>
                      <a:cubicBezTo>
                        <a:pt x="1364" y="698"/>
                        <a:pt x="1374" y="688"/>
                        <a:pt x="1386" y="688"/>
                      </a:cubicBezTo>
                      <a:cubicBezTo>
                        <a:pt x="1398" y="688"/>
                        <a:pt x="1408" y="698"/>
                        <a:pt x="1408" y="711"/>
                      </a:cubicBezTo>
                      <a:close/>
                      <a:moveTo>
                        <a:pt x="1279" y="595"/>
                      </a:moveTo>
                      <a:cubicBezTo>
                        <a:pt x="1230" y="595"/>
                        <a:pt x="1190" y="555"/>
                        <a:pt x="1190" y="506"/>
                      </a:cubicBezTo>
                      <a:cubicBezTo>
                        <a:pt x="1190" y="456"/>
                        <a:pt x="1230" y="416"/>
                        <a:pt x="1279" y="416"/>
                      </a:cubicBezTo>
                      <a:cubicBezTo>
                        <a:pt x="1328" y="416"/>
                        <a:pt x="1368" y="456"/>
                        <a:pt x="1368" y="506"/>
                      </a:cubicBezTo>
                      <a:cubicBezTo>
                        <a:pt x="1368" y="555"/>
                        <a:pt x="1328" y="595"/>
                        <a:pt x="1279" y="595"/>
                      </a:cubicBezTo>
                      <a:close/>
                      <a:moveTo>
                        <a:pt x="2005" y="866"/>
                      </a:moveTo>
                      <a:cubicBezTo>
                        <a:pt x="1885" y="866"/>
                        <a:pt x="1788" y="769"/>
                        <a:pt x="1788" y="649"/>
                      </a:cubicBezTo>
                      <a:cubicBezTo>
                        <a:pt x="1788" y="529"/>
                        <a:pt x="1885" y="432"/>
                        <a:pt x="2005" y="432"/>
                      </a:cubicBezTo>
                      <a:cubicBezTo>
                        <a:pt x="2125" y="432"/>
                        <a:pt x="2222" y="529"/>
                        <a:pt x="2222" y="649"/>
                      </a:cubicBezTo>
                      <a:cubicBezTo>
                        <a:pt x="2222" y="769"/>
                        <a:pt x="2125" y="866"/>
                        <a:pt x="2005" y="866"/>
                      </a:cubicBezTo>
                      <a:close/>
                      <a:moveTo>
                        <a:pt x="2835" y="611"/>
                      </a:moveTo>
                      <a:cubicBezTo>
                        <a:pt x="2835" y="635"/>
                        <a:pt x="2816" y="654"/>
                        <a:pt x="2792" y="654"/>
                      </a:cubicBezTo>
                      <a:cubicBezTo>
                        <a:pt x="2769" y="654"/>
                        <a:pt x="2750" y="635"/>
                        <a:pt x="2750" y="611"/>
                      </a:cubicBezTo>
                      <a:cubicBezTo>
                        <a:pt x="2750" y="588"/>
                        <a:pt x="2769" y="569"/>
                        <a:pt x="2792" y="569"/>
                      </a:cubicBezTo>
                      <a:cubicBezTo>
                        <a:pt x="2816" y="569"/>
                        <a:pt x="2835" y="588"/>
                        <a:pt x="2835" y="611"/>
                      </a:cubicBezTo>
                      <a:close/>
                      <a:moveTo>
                        <a:pt x="2685" y="413"/>
                      </a:moveTo>
                      <a:cubicBezTo>
                        <a:pt x="2635" y="413"/>
                        <a:pt x="2594" y="372"/>
                        <a:pt x="2594" y="321"/>
                      </a:cubicBezTo>
                      <a:cubicBezTo>
                        <a:pt x="2594" y="271"/>
                        <a:pt x="2635" y="230"/>
                        <a:pt x="2685" y="230"/>
                      </a:cubicBezTo>
                      <a:cubicBezTo>
                        <a:pt x="2736" y="230"/>
                        <a:pt x="2777" y="271"/>
                        <a:pt x="2777" y="321"/>
                      </a:cubicBezTo>
                      <a:cubicBezTo>
                        <a:pt x="2777" y="372"/>
                        <a:pt x="2736" y="413"/>
                        <a:pt x="2685" y="413"/>
                      </a:cubicBezTo>
                      <a:close/>
                      <a:moveTo>
                        <a:pt x="3020" y="855"/>
                      </a:moveTo>
                      <a:cubicBezTo>
                        <a:pt x="3008" y="855"/>
                        <a:pt x="2998" y="845"/>
                        <a:pt x="2998" y="833"/>
                      </a:cubicBezTo>
                      <a:cubicBezTo>
                        <a:pt x="2998" y="820"/>
                        <a:pt x="3008" y="810"/>
                        <a:pt x="3020" y="810"/>
                      </a:cubicBezTo>
                      <a:cubicBezTo>
                        <a:pt x="3032" y="810"/>
                        <a:pt x="3042" y="820"/>
                        <a:pt x="3042" y="833"/>
                      </a:cubicBezTo>
                      <a:cubicBezTo>
                        <a:pt x="3042" y="845"/>
                        <a:pt x="3032" y="855"/>
                        <a:pt x="3020" y="855"/>
                      </a:cubicBezTo>
                      <a:close/>
                      <a:moveTo>
                        <a:pt x="3147" y="564"/>
                      </a:moveTo>
                      <a:cubicBezTo>
                        <a:pt x="3094" y="564"/>
                        <a:pt x="3051" y="521"/>
                        <a:pt x="3051" y="468"/>
                      </a:cubicBezTo>
                      <a:cubicBezTo>
                        <a:pt x="3051" y="415"/>
                        <a:pt x="3094" y="372"/>
                        <a:pt x="3147" y="372"/>
                      </a:cubicBezTo>
                      <a:cubicBezTo>
                        <a:pt x="3200" y="372"/>
                        <a:pt x="3243" y="415"/>
                        <a:pt x="3243" y="468"/>
                      </a:cubicBezTo>
                      <a:cubicBezTo>
                        <a:pt x="3243" y="521"/>
                        <a:pt x="3200" y="564"/>
                        <a:pt x="3147" y="564"/>
                      </a:cubicBezTo>
                      <a:close/>
                      <a:moveTo>
                        <a:pt x="3540" y="633"/>
                      </a:moveTo>
                      <a:cubicBezTo>
                        <a:pt x="3564" y="633"/>
                        <a:pt x="3583" y="652"/>
                        <a:pt x="3583" y="675"/>
                      </a:cubicBezTo>
                      <a:cubicBezTo>
                        <a:pt x="3583" y="699"/>
                        <a:pt x="3564" y="718"/>
                        <a:pt x="3540" y="718"/>
                      </a:cubicBezTo>
                      <a:cubicBezTo>
                        <a:pt x="3517" y="718"/>
                        <a:pt x="3498" y="699"/>
                        <a:pt x="3498" y="675"/>
                      </a:cubicBezTo>
                      <a:cubicBezTo>
                        <a:pt x="3498" y="652"/>
                        <a:pt x="3517" y="633"/>
                        <a:pt x="3540" y="633"/>
                      </a:cubicBezTo>
                      <a:close/>
                      <a:moveTo>
                        <a:pt x="3442" y="433"/>
                      </a:moveTo>
                      <a:cubicBezTo>
                        <a:pt x="3430" y="433"/>
                        <a:pt x="3420" y="423"/>
                        <a:pt x="3420" y="411"/>
                      </a:cubicBezTo>
                      <a:cubicBezTo>
                        <a:pt x="3420" y="398"/>
                        <a:pt x="3430" y="388"/>
                        <a:pt x="3442" y="388"/>
                      </a:cubicBezTo>
                      <a:cubicBezTo>
                        <a:pt x="3454" y="388"/>
                        <a:pt x="3464" y="398"/>
                        <a:pt x="3464" y="411"/>
                      </a:cubicBezTo>
                      <a:cubicBezTo>
                        <a:pt x="3464" y="423"/>
                        <a:pt x="3454" y="433"/>
                        <a:pt x="3442" y="433"/>
                      </a:cubicBezTo>
                      <a:close/>
                      <a:moveTo>
                        <a:pt x="3618" y="240"/>
                      </a:moveTo>
                      <a:cubicBezTo>
                        <a:pt x="3575" y="240"/>
                        <a:pt x="3539" y="205"/>
                        <a:pt x="3539" y="161"/>
                      </a:cubicBezTo>
                      <a:cubicBezTo>
                        <a:pt x="3539" y="117"/>
                        <a:pt x="3575" y="82"/>
                        <a:pt x="3618" y="82"/>
                      </a:cubicBezTo>
                      <a:cubicBezTo>
                        <a:pt x="3662" y="82"/>
                        <a:pt x="3697" y="117"/>
                        <a:pt x="3697" y="161"/>
                      </a:cubicBezTo>
                      <a:cubicBezTo>
                        <a:pt x="3697" y="205"/>
                        <a:pt x="3662" y="240"/>
                        <a:pt x="3618" y="240"/>
                      </a:cubicBezTo>
                      <a:close/>
                      <a:moveTo>
                        <a:pt x="3930" y="414"/>
                      </a:moveTo>
                      <a:cubicBezTo>
                        <a:pt x="3907" y="414"/>
                        <a:pt x="3888" y="395"/>
                        <a:pt x="3888" y="371"/>
                      </a:cubicBezTo>
                      <a:cubicBezTo>
                        <a:pt x="3888" y="348"/>
                        <a:pt x="3907" y="329"/>
                        <a:pt x="3930" y="329"/>
                      </a:cubicBezTo>
                      <a:cubicBezTo>
                        <a:pt x="3954" y="329"/>
                        <a:pt x="3973" y="348"/>
                        <a:pt x="3973" y="371"/>
                      </a:cubicBezTo>
                      <a:cubicBezTo>
                        <a:pt x="3973" y="395"/>
                        <a:pt x="3954" y="414"/>
                        <a:pt x="3930" y="4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5" name="Rechteck 24"/>
              <p:cNvSpPr/>
              <p:nvPr userDrawn="1"/>
            </p:nvSpPr>
            <p:spPr>
              <a:xfrm>
                <a:off x="0" y="0"/>
                <a:ext cx="12190413" cy="6858000"/>
              </a:xfrm>
              <a:prstGeom prst="rect">
                <a:avLst/>
              </a:prstGeom>
              <a:gradFill flip="none" rotWithShape="0">
                <a:gsLst>
                  <a:gs pos="0">
                    <a:schemeClr val="tx1">
                      <a:alpha val="90000"/>
                    </a:schemeClr>
                  </a:gs>
                  <a:gs pos="50000">
                    <a:schemeClr val="tx1">
                      <a:lumMod val="85000"/>
                      <a:lumOff val="15000"/>
                      <a:alpha val="50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Titel 1"/>
          <p:cNvSpPr>
            <a:spLocks noGrp="1"/>
          </p:cNvSpPr>
          <p:nvPr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/>
              <a:t>SECTION TITLE</a:t>
            </a:r>
            <a:endParaRPr lang="en-US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3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119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3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-279401" y="5"/>
            <a:ext cx="12749214" cy="6869863"/>
            <a:chOff x="-279401" y="0"/>
            <a:chExt cx="12749213" cy="6869863"/>
          </a:xfrm>
        </p:grpSpPr>
        <p:grpSp>
          <p:nvGrpSpPr>
            <p:cNvPr id="33" name="Gruppieren 32"/>
            <p:cNvGrpSpPr/>
            <p:nvPr userDrawn="1"/>
          </p:nvGrpSpPr>
          <p:grpSpPr>
            <a:xfrm>
              <a:off x="0" y="0"/>
              <a:ext cx="12190413" cy="6858000"/>
              <a:chOff x="0" y="0"/>
              <a:chExt cx="12190413" cy="6858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4" name="Rechteck 33"/>
              <p:cNvSpPr/>
              <p:nvPr userDrawn="1"/>
            </p:nvSpPr>
            <p:spPr bwMode="auto">
              <a:xfrm>
                <a:off x="0" y="0"/>
                <a:ext cx="12190413" cy="6858000"/>
              </a:xfrm>
              <a:prstGeom prst="rect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1" tIns="45715" rIns="91431" bIns="45715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grpSp>
            <p:nvGrpSpPr>
              <p:cNvPr id="35" name="Gruppieren 34"/>
              <p:cNvGrpSpPr/>
              <p:nvPr userDrawn="1"/>
            </p:nvGrpSpPr>
            <p:grpSpPr>
              <a:xfrm>
                <a:off x="80228" y="4852085"/>
                <a:ext cx="12110185" cy="2005914"/>
                <a:chOff x="80228" y="4852085"/>
                <a:chExt cx="12110185" cy="2005914"/>
              </a:xfrm>
              <a:grpFill/>
            </p:grpSpPr>
            <p:sp>
              <p:nvSpPr>
                <p:cNvPr id="37" name="Freeform 15"/>
                <p:cNvSpPr>
                  <a:spLocks/>
                </p:cNvSpPr>
                <p:nvPr userDrawn="1"/>
              </p:nvSpPr>
              <p:spPr bwMode="auto">
                <a:xfrm>
                  <a:off x="80228" y="4852085"/>
                  <a:ext cx="12108033" cy="2001797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8" name="Freeform 15"/>
                <p:cNvSpPr>
                  <a:spLocks/>
                </p:cNvSpPr>
                <p:nvPr userDrawn="1"/>
              </p:nvSpPr>
              <p:spPr bwMode="auto">
                <a:xfrm>
                  <a:off x="2191718" y="5482769"/>
                  <a:ext cx="9998695" cy="1375230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2" name="Gruppieren 21"/>
            <p:cNvGrpSpPr/>
            <p:nvPr userDrawn="1"/>
          </p:nvGrpSpPr>
          <p:grpSpPr>
            <a:xfrm>
              <a:off x="-279401" y="3058276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40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43" name="Rechteck 42"/>
            <p:cNvSpPr/>
            <p:nvPr userDrawn="1"/>
          </p:nvSpPr>
          <p:spPr>
            <a:xfrm>
              <a:off x="-12139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44" name="Rechteck 43"/>
            <p:cNvSpPr/>
            <p:nvPr userDrawn="1"/>
          </p:nvSpPr>
          <p:spPr>
            <a:xfrm>
              <a:off x="-12139" y="5817351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accent1">
                    <a:lumMod val="40000"/>
                    <a:lumOff val="60000"/>
                  </a:schemeClr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SUBTITLE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36DA520-33DD-4483-AC41-0295C801D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rgbClr val="8D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0" y="0"/>
            <a:ext cx="12864360" cy="6858000"/>
            <a:chOff x="0" y="0"/>
            <a:chExt cx="12864360" cy="6858000"/>
          </a:xfrm>
        </p:grpSpPr>
        <p:grpSp>
          <p:nvGrpSpPr>
            <p:cNvPr id="16" name="Gruppieren 15"/>
            <p:cNvGrpSpPr/>
            <p:nvPr userDrawn="1"/>
          </p:nvGrpSpPr>
          <p:grpSpPr>
            <a:xfrm rot="20232963">
              <a:off x="115147" y="2823987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7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20" name="Rechteck 19"/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4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/>
              <a:t>SECTION 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3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9403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  <a:solidFill>
            <a:schemeClr val="accent1">
              <a:lumMod val="50000"/>
            </a:schemeClr>
          </a:solidFill>
        </p:grpSpPr>
        <p:sp>
          <p:nvSpPr>
            <p:cNvPr id="18" name="Rechteck 17"/>
            <p:cNvSpPr/>
            <p:nvPr userDrawn="1"/>
          </p:nvSpPr>
          <p:spPr bwMode="auto">
            <a:xfrm>
              <a:off x="0" y="0"/>
              <a:ext cx="12190413" cy="6858000"/>
            </a:xfrm>
            <a:prstGeom prst="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31" tIns="45715" rIns="91431" bIns="45715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grpSp>
          <p:nvGrpSpPr>
            <p:cNvPr id="19" name="Gruppieren 18"/>
            <p:cNvGrpSpPr/>
            <p:nvPr userDrawn="1"/>
          </p:nvGrpSpPr>
          <p:grpSpPr>
            <a:xfrm>
              <a:off x="80228" y="4852085"/>
              <a:ext cx="12110185" cy="2005914"/>
              <a:chOff x="80228" y="4852085"/>
              <a:chExt cx="12110185" cy="2005914"/>
            </a:xfrm>
            <a:grpFill/>
          </p:grpSpPr>
          <p:sp>
            <p:nvSpPr>
              <p:cNvPr id="20" name="Freeform 15"/>
              <p:cNvSpPr>
                <a:spLocks/>
              </p:cNvSpPr>
              <p:nvPr userDrawn="1"/>
            </p:nvSpPr>
            <p:spPr bwMode="auto">
              <a:xfrm>
                <a:off x="80228" y="4852085"/>
                <a:ext cx="12108033" cy="2001797"/>
              </a:xfrm>
              <a:custGeom>
                <a:avLst/>
                <a:gdLst>
                  <a:gd name="T0" fmla="*/ 453 w 453"/>
                  <a:gd name="T1" fmla="*/ 54 h 54"/>
                  <a:gd name="T2" fmla="*/ 453 w 453"/>
                  <a:gd name="T3" fmla="*/ 18 h 54"/>
                  <a:gd name="T4" fmla="*/ 278 w 453"/>
                  <a:gd name="T5" fmla="*/ 0 h 54"/>
                  <a:gd name="T6" fmla="*/ 0 w 453"/>
                  <a:gd name="T7" fmla="*/ 54 h 54"/>
                  <a:gd name="T8" fmla="*/ 453 w 4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4">
                    <a:moveTo>
                      <a:pt x="453" y="54"/>
                    </a:moveTo>
                    <a:cubicBezTo>
                      <a:pt x="453" y="18"/>
                      <a:pt x="453" y="18"/>
                      <a:pt x="453" y="18"/>
                    </a:cubicBezTo>
                    <a:cubicBezTo>
                      <a:pt x="402" y="7"/>
                      <a:pt x="342" y="0"/>
                      <a:pt x="278" y="0"/>
                    </a:cubicBezTo>
                    <a:cubicBezTo>
                      <a:pt x="163" y="0"/>
                      <a:pt x="62" y="21"/>
                      <a:pt x="0" y="54"/>
                    </a:cubicBezTo>
                    <a:lnTo>
                      <a:pt x="453" y="54"/>
                    </a:lnTo>
                    <a:close/>
                  </a:path>
                </a:pathLst>
              </a:custGeom>
              <a:grpFill/>
              <a:ln w="857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2191718" y="5482769"/>
                <a:ext cx="9998695" cy="1375230"/>
              </a:xfrm>
              <a:custGeom>
                <a:avLst/>
                <a:gdLst>
                  <a:gd name="T0" fmla="*/ 453 w 453"/>
                  <a:gd name="T1" fmla="*/ 54 h 54"/>
                  <a:gd name="T2" fmla="*/ 453 w 453"/>
                  <a:gd name="T3" fmla="*/ 18 h 54"/>
                  <a:gd name="T4" fmla="*/ 278 w 453"/>
                  <a:gd name="T5" fmla="*/ 0 h 54"/>
                  <a:gd name="T6" fmla="*/ 0 w 453"/>
                  <a:gd name="T7" fmla="*/ 54 h 54"/>
                  <a:gd name="T8" fmla="*/ 453 w 4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4">
                    <a:moveTo>
                      <a:pt x="453" y="54"/>
                    </a:moveTo>
                    <a:cubicBezTo>
                      <a:pt x="453" y="18"/>
                      <a:pt x="453" y="18"/>
                      <a:pt x="453" y="18"/>
                    </a:cubicBezTo>
                    <a:cubicBezTo>
                      <a:pt x="402" y="7"/>
                      <a:pt x="342" y="0"/>
                      <a:pt x="278" y="0"/>
                    </a:cubicBezTo>
                    <a:cubicBezTo>
                      <a:pt x="163" y="0"/>
                      <a:pt x="62" y="21"/>
                      <a:pt x="0" y="54"/>
                    </a:cubicBezTo>
                    <a:lnTo>
                      <a:pt x="453" y="54"/>
                    </a:lnTo>
                    <a:close/>
                  </a:path>
                </a:pathLst>
              </a:custGeom>
              <a:grpFill/>
              <a:ln w="857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36" name="Rechteck 35"/>
          <p:cNvSpPr/>
          <p:nvPr userDrawn="1"/>
        </p:nvSpPr>
        <p:spPr>
          <a:xfrm>
            <a:off x="-12137" y="0"/>
            <a:ext cx="12190413" cy="6858000"/>
          </a:xfrm>
          <a:prstGeom prst="rect">
            <a:avLst/>
          </a:prstGeom>
          <a:gradFill flip="none" rotWithShape="0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32" name="Gruppieren 31"/>
          <p:cNvGrpSpPr/>
          <p:nvPr userDrawn="1"/>
        </p:nvGrpSpPr>
        <p:grpSpPr>
          <a:xfrm rot="20232963">
            <a:off x="103011" y="2823991"/>
            <a:ext cx="12749214" cy="3163887"/>
            <a:chOff x="-276225" y="3046413"/>
            <a:chExt cx="12749213" cy="316388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Oval 6"/>
            <p:cNvSpPr>
              <a:spLocks noChangeArrowheads="1"/>
            </p:cNvSpPr>
            <p:nvPr userDrawn="1"/>
          </p:nvSpPr>
          <p:spPr bwMode="auto">
            <a:xfrm>
              <a:off x="5694363" y="4705350"/>
              <a:ext cx="782638" cy="781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-276225" y="3046413"/>
              <a:ext cx="12749213" cy="3163887"/>
            </a:xfrm>
            <a:custGeom>
              <a:avLst/>
              <a:gdLst>
                <a:gd name="T0" fmla="*/ 3618 w 4014"/>
                <a:gd name="T1" fmla="*/ 28 h 996"/>
                <a:gd name="T2" fmla="*/ 3397 w 4014"/>
                <a:gd name="T3" fmla="*/ 411 h 996"/>
                <a:gd name="T4" fmla="*/ 2836 w 4014"/>
                <a:gd name="T5" fmla="*/ 365 h 996"/>
                <a:gd name="T6" fmla="*/ 2841 w 4014"/>
                <a:gd name="T7" fmla="*/ 65 h 996"/>
                <a:gd name="T8" fmla="*/ 2685 w 4014"/>
                <a:gd name="T9" fmla="*/ 168 h 996"/>
                <a:gd name="T10" fmla="*/ 2523 w 4014"/>
                <a:gd name="T11" fmla="*/ 134 h 996"/>
                <a:gd name="T12" fmla="*/ 2553 w 4014"/>
                <a:gd name="T13" fmla="*/ 407 h 996"/>
                <a:gd name="T14" fmla="*/ 1431 w 4014"/>
                <a:gd name="T15" fmla="*/ 508 h 996"/>
                <a:gd name="T16" fmla="*/ 1378 w 4014"/>
                <a:gd name="T17" fmla="*/ 180 h 996"/>
                <a:gd name="T18" fmla="*/ 1149 w 4014"/>
                <a:gd name="T19" fmla="*/ 430 h 996"/>
                <a:gd name="T20" fmla="*/ 794 w 4014"/>
                <a:gd name="T21" fmla="*/ 80 h 996"/>
                <a:gd name="T22" fmla="*/ 780 w 4014"/>
                <a:gd name="T23" fmla="*/ 87 h 996"/>
                <a:gd name="T24" fmla="*/ 706 w 4014"/>
                <a:gd name="T25" fmla="*/ 344 h 996"/>
                <a:gd name="T26" fmla="*/ 231 w 4014"/>
                <a:gd name="T27" fmla="*/ 199 h 996"/>
                <a:gd name="T28" fmla="*/ 84 w 4014"/>
                <a:gd name="T29" fmla="*/ 207 h 996"/>
                <a:gd name="T30" fmla="*/ 230 w 4014"/>
                <a:gd name="T31" fmla="*/ 516 h 996"/>
                <a:gd name="T32" fmla="*/ 244 w 4014"/>
                <a:gd name="T33" fmla="*/ 523 h 996"/>
                <a:gd name="T34" fmla="*/ 653 w 4014"/>
                <a:gd name="T35" fmla="*/ 397 h 996"/>
                <a:gd name="T36" fmla="*/ 902 w 4014"/>
                <a:gd name="T37" fmla="*/ 346 h 996"/>
                <a:gd name="T38" fmla="*/ 1068 w 4014"/>
                <a:gd name="T39" fmla="*/ 567 h 996"/>
                <a:gd name="T40" fmla="*/ 1073 w 4014"/>
                <a:gd name="T41" fmla="*/ 583 h 996"/>
                <a:gd name="T42" fmla="*/ 1341 w 4014"/>
                <a:gd name="T43" fmla="*/ 711 h 996"/>
                <a:gd name="T44" fmla="*/ 1353 w 4014"/>
                <a:gd name="T45" fmla="*/ 641 h 996"/>
                <a:gd name="T46" fmla="*/ 2350 w 4014"/>
                <a:gd name="T47" fmla="*/ 651 h 996"/>
                <a:gd name="T48" fmla="*/ 2757 w 4014"/>
                <a:gd name="T49" fmla="*/ 535 h 996"/>
                <a:gd name="T50" fmla="*/ 2773 w 4014"/>
                <a:gd name="T51" fmla="*/ 530 h 996"/>
                <a:gd name="T52" fmla="*/ 3085 w 4014"/>
                <a:gd name="T53" fmla="*/ 622 h 996"/>
                <a:gd name="T54" fmla="*/ 3065 w 4014"/>
                <a:gd name="T55" fmla="*/ 833 h 996"/>
                <a:gd name="T56" fmla="*/ 3459 w 4014"/>
                <a:gd name="T57" fmla="*/ 656 h 996"/>
                <a:gd name="T58" fmla="*/ 3464 w 4014"/>
                <a:gd name="T59" fmla="*/ 641 h 996"/>
                <a:gd name="T60" fmla="*/ 3442 w 4014"/>
                <a:gd name="T61" fmla="*/ 456 h 996"/>
                <a:gd name="T62" fmla="*/ 3726 w 4014"/>
                <a:gd name="T63" fmla="*/ 244 h 996"/>
                <a:gd name="T64" fmla="*/ 3930 w 4014"/>
                <a:gd name="T65" fmla="*/ 287 h 996"/>
                <a:gd name="T66" fmla="*/ 2796 w 4014"/>
                <a:gd name="T67" fmla="*/ 42 h 996"/>
                <a:gd name="T68" fmla="*/ 2536 w 4014"/>
                <a:gd name="T69" fmla="*/ 134 h 996"/>
                <a:gd name="T70" fmla="*/ 1378 w 4014"/>
                <a:gd name="T71" fmla="*/ 202 h 996"/>
                <a:gd name="T72" fmla="*/ 744 w 4014"/>
                <a:gd name="T73" fmla="*/ 45 h 996"/>
                <a:gd name="T74" fmla="*/ 84 w 4014"/>
                <a:gd name="T75" fmla="*/ 166 h 996"/>
                <a:gd name="T76" fmla="*/ 214 w 4014"/>
                <a:gd name="T77" fmla="*/ 593 h 996"/>
                <a:gd name="T78" fmla="*/ 388 w 4014"/>
                <a:gd name="T79" fmla="*/ 385 h 996"/>
                <a:gd name="T80" fmla="*/ 706 w 4014"/>
                <a:gd name="T81" fmla="*/ 423 h 996"/>
                <a:gd name="T82" fmla="*/ 902 w 4014"/>
                <a:gd name="T83" fmla="*/ 298 h 996"/>
                <a:gd name="T84" fmla="*/ 1028 w 4014"/>
                <a:gd name="T85" fmla="*/ 611 h 996"/>
                <a:gd name="T86" fmla="*/ 1408 w 4014"/>
                <a:gd name="T87" fmla="*/ 711 h 996"/>
                <a:gd name="T88" fmla="*/ 1279 w 4014"/>
                <a:gd name="T89" fmla="*/ 595 h 996"/>
                <a:gd name="T90" fmla="*/ 2005 w 4014"/>
                <a:gd name="T91" fmla="*/ 866 h 996"/>
                <a:gd name="T92" fmla="*/ 2835 w 4014"/>
                <a:gd name="T93" fmla="*/ 611 h 996"/>
                <a:gd name="T94" fmla="*/ 2685 w 4014"/>
                <a:gd name="T95" fmla="*/ 413 h 996"/>
                <a:gd name="T96" fmla="*/ 3020 w 4014"/>
                <a:gd name="T97" fmla="*/ 855 h 996"/>
                <a:gd name="T98" fmla="*/ 3147 w 4014"/>
                <a:gd name="T99" fmla="*/ 564 h 996"/>
                <a:gd name="T100" fmla="*/ 3540 w 4014"/>
                <a:gd name="T101" fmla="*/ 633 h 996"/>
                <a:gd name="T102" fmla="*/ 3442 w 4014"/>
                <a:gd name="T103" fmla="*/ 433 h 996"/>
                <a:gd name="T104" fmla="*/ 3618 w 4014"/>
                <a:gd name="T105" fmla="*/ 240 h 996"/>
                <a:gd name="T106" fmla="*/ 3930 w 4014"/>
                <a:gd name="T107" fmla="*/ 414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4" h="996">
                  <a:moveTo>
                    <a:pt x="3930" y="287"/>
                  </a:moveTo>
                  <a:cubicBezTo>
                    <a:pt x="3903" y="287"/>
                    <a:pt x="3880" y="300"/>
                    <a:pt x="3864" y="320"/>
                  </a:cubicBezTo>
                  <a:cubicBezTo>
                    <a:pt x="3735" y="231"/>
                    <a:pt x="3735" y="231"/>
                    <a:pt x="3735" y="231"/>
                  </a:cubicBezTo>
                  <a:cubicBezTo>
                    <a:pt x="3747" y="211"/>
                    <a:pt x="3753" y="188"/>
                    <a:pt x="3753" y="163"/>
                  </a:cubicBezTo>
                  <a:cubicBezTo>
                    <a:pt x="3753" y="88"/>
                    <a:pt x="3693" y="28"/>
                    <a:pt x="3618" y="28"/>
                  </a:cubicBezTo>
                  <a:cubicBezTo>
                    <a:pt x="3544" y="28"/>
                    <a:pt x="3483" y="88"/>
                    <a:pt x="3483" y="163"/>
                  </a:cubicBezTo>
                  <a:cubicBezTo>
                    <a:pt x="3483" y="207"/>
                    <a:pt x="3505" y="247"/>
                    <a:pt x="3538" y="272"/>
                  </a:cubicBezTo>
                  <a:cubicBezTo>
                    <a:pt x="3464" y="372"/>
                    <a:pt x="3464" y="372"/>
                    <a:pt x="3464" y="372"/>
                  </a:cubicBezTo>
                  <a:cubicBezTo>
                    <a:pt x="3458" y="368"/>
                    <a:pt x="3450" y="366"/>
                    <a:pt x="3442" y="366"/>
                  </a:cubicBezTo>
                  <a:cubicBezTo>
                    <a:pt x="3417" y="366"/>
                    <a:pt x="3397" y="386"/>
                    <a:pt x="3397" y="411"/>
                  </a:cubicBezTo>
                  <a:cubicBezTo>
                    <a:pt x="3397" y="412"/>
                    <a:pt x="3397" y="412"/>
                    <a:pt x="3397" y="413"/>
                  </a:cubicBezTo>
                  <a:cubicBezTo>
                    <a:pt x="3304" y="424"/>
                    <a:pt x="3304" y="424"/>
                    <a:pt x="3304" y="424"/>
                  </a:cubicBezTo>
                  <a:cubicBezTo>
                    <a:pt x="3284" y="357"/>
                    <a:pt x="3221" y="307"/>
                    <a:pt x="3147" y="307"/>
                  </a:cubicBezTo>
                  <a:cubicBezTo>
                    <a:pt x="3077" y="307"/>
                    <a:pt x="3017" y="351"/>
                    <a:pt x="2994" y="414"/>
                  </a:cubicBezTo>
                  <a:cubicBezTo>
                    <a:pt x="2836" y="365"/>
                    <a:pt x="2836" y="365"/>
                    <a:pt x="2836" y="365"/>
                  </a:cubicBezTo>
                  <a:cubicBezTo>
                    <a:pt x="2839" y="352"/>
                    <a:pt x="2841" y="338"/>
                    <a:pt x="2841" y="324"/>
                  </a:cubicBezTo>
                  <a:cubicBezTo>
                    <a:pt x="2841" y="263"/>
                    <a:pt x="2807" y="211"/>
                    <a:pt x="2757" y="185"/>
                  </a:cubicBezTo>
                  <a:cubicBezTo>
                    <a:pt x="2787" y="109"/>
                    <a:pt x="2787" y="109"/>
                    <a:pt x="2787" y="109"/>
                  </a:cubicBezTo>
                  <a:cubicBezTo>
                    <a:pt x="2790" y="109"/>
                    <a:pt x="2793" y="110"/>
                    <a:pt x="2796" y="110"/>
                  </a:cubicBezTo>
                  <a:cubicBezTo>
                    <a:pt x="2821" y="110"/>
                    <a:pt x="2841" y="89"/>
                    <a:pt x="2841" y="65"/>
                  </a:cubicBezTo>
                  <a:cubicBezTo>
                    <a:pt x="2841" y="40"/>
                    <a:pt x="2821" y="20"/>
                    <a:pt x="2796" y="20"/>
                  </a:cubicBezTo>
                  <a:cubicBezTo>
                    <a:pt x="2771" y="20"/>
                    <a:pt x="2751" y="40"/>
                    <a:pt x="2751" y="65"/>
                  </a:cubicBezTo>
                  <a:cubicBezTo>
                    <a:pt x="2751" y="81"/>
                    <a:pt x="2760" y="95"/>
                    <a:pt x="2772" y="103"/>
                  </a:cubicBezTo>
                  <a:cubicBezTo>
                    <a:pt x="2742" y="179"/>
                    <a:pt x="2742" y="179"/>
                    <a:pt x="2742" y="179"/>
                  </a:cubicBezTo>
                  <a:cubicBezTo>
                    <a:pt x="2724" y="172"/>
                    <a:pt x="2705" y="168"/>
                    <a:pt x="2685" y="168"/>
                  </a:cubicBezTo>
                  <a:cubicBezTo>
                    <a:pt x="2658" y="168"/>
                    <a:pt x="2632" y="175"/>
                    <a:pt x="2609" y="188"/>
                  </a:cubicBezTo>
                  <a:cubicBezTo>
                    <a:pt x="2575" y="151"/>
                    <a:pt x="2575" y="151"/>
                    <a:pt x="2575" y="151"/>
                  </a:cubicBezTo>
                  <a:cubicBezTo>
                    <a:pt x="2579" y="146"/>
                    <a:pt x="2581" y="140"/>
                    <a:pt x="2581" y="134"/>
                  </a:cubicBezTo>
                  <a:cubicBezTo>
                    <a:pt x="2581" y="118"/>
                    <a:pt x="2568" y="105"/>
                    <a:pt x="2552" y="105"/>
                  </a:cubicBezTo>
                  <a:cubicBezTo>
                    <a:pt x="2536" y="105"/>
                    <a:pt x="2523" y="118"/>
                    <a:pt x="2523" y="134"/>
                  </a:cubicBezTo>
                  <a:cubicBezTo>
                    <a:pt x="2523" y="150"/>
                    <a:pt x="2536" y="163"/>
                    <a:pt x="2552" y="163"/>
                  </a:cubicBezTo>
                  <a:cubicBezTo>
                    <a:pt x="2556" y="163"/>
                    <a:pt x="2559" y="162"/>
                    <a:pt x="2563" y="161"/>
                  </a:cubicBezTo>
                  <a:cubicBezTo>
                    <a:pt x="2595" y="196"/>
                    <a:pt x="2595" y="196"/>
                    <a:pt x="2595" y="196"/>
                  </a:cubicBezTo>
                  <a:cubicBezTo>
                    <a:pt x="2555" y="225"/>
                    <a:pt x="2529" y="271"/>
                    <a:pt x="2529" y="324"/>
                  </a:cubicBezTo>
                  <a:cubicBezTo>
                    <a:pt x="2529" y="354"/>
                    <a:pt x="2538" y="383"/>
                    <a:pt x="2553" y="407"/>
                  </a:cubicBezTo>
                  <a:cubicBezTo>
                    <a:pt x="2334" y="546"/>
                    <a:pt x="2334" y="546"/>
                    <a:pt x="2334" y="546"/>
                  </a:cubicBezTo>
                  <a:cubicBezTo>
                    <a:pt x="2290" y="407"/>
                    <a:pt x="2159" y="306"/>
                    <a:pt x="2005" y="306"/>
                  </a:cubicBezTo>
                  <a:cubicBezTo>
                    <a:pt x="1840" y="306"/>
                    <a:pt x="1702" y="422"/>
                    <a:pt x="1668" y="577"/>
                  </a:cubicBezTo>
                  <a:cubicBezTo>
                    <a:pt x="1429" y="537"/>
                    <a:pt x="1429" y="537"/>
                    <a:pt x="1429" y="537"/>
                  </a:cubicBezTo>
                  <a:cubicBezTo>
                    <a:pt x="1430" y="527"/>
                    <a:pt x="1431" y="518"/>
                    <a:pt x="1431" y="508"/>
                  </a:cubicBezTo>
                  <a:cubicBezTo>
                    <a:pt x="1431" y="442"/>
                    <a:pt x="1390" y="386"/>
                    <a:pt x="1331" y="365"/>
                  </a:cubicBezTo>
                  <a:cubicBezTo>
                    <a:pt x="1374" y="269"/>
                    <a:pt x="1374" y="269"/>
                    <a:pt x="1374" y="269"/>
                  </a:cubicBezTo>
                  <a:cubicBezTo>
                    <a:pt x="1375" y="270"/>
                    <a:pt x="1377" y="270"/>
                    <a:pt x="1378" y="270"/>
                  </a:cubicBezTo>
                  <a:cubicBezTo>
                    <a:pt x="1403" y="270"/>
                    <a:pt x="1423" y="249"/>
                    <a:pt x="1423" y="225"/>
                  </a:cubicBezTo>
                  <a:cubicBezTo>
                    <a:pt x="1423" y="200"/>
                    <a:pt x="1403" y="180"/>
                    <a:pt x="1378" y="180"/>
                  </a:cubicBezTo>
                  <a:cubicBezTo>
                    <a:pt x="1353" y="180"/>
                    <a:pt x="1333" y="200"/>
                    <a:pt x="1333" y="225"/>
                  </a:cubicBezTo>
                  <a:cubicBezTo>
                    <a:pt x="1333" y="242"/>
                    <a:pt x="1343" y="258"/>
                    <a:pt x="1358" y="265"/>
                  </a:cubicBezTo>
                  <a:cubicBezTo>
                    <a:pt x="1316" y="360"/>
                    <a:pt x="1316" y="360"/>
                    <a:pt x="1316" y="360"/>
                  </a:cubicBezTo>
                  <a:cubicBezTo>
                    <a:pt x="1304" y="358"/>
                    <a:pt x="1292" y="356"/>
                    <a:pt x="1279" y="356"/>
                  </a:cubicBezTo>
                  <a:cubicBezTo>
                    <a:pt x="1224" y="356"/>
                    <a:pt x="1176" y="385"/>
                    <a:pt x="1149" y="430"/>
                  </a:cubicBezTo>
                  <a:cubicBezTo>
                    <a:pt x="994" y="297"/>
                    <a:pt x="994" y="297"/>
                    <a:pt x="994" y="297"/>
                  </a:cubicBezTo>
                  <a:cubicBezTo>
                    <a:pt x="1006" y="280"/>
                    <a:pt x="1013" y="258"/>
                    <a:pt x="1013" y="235"/>
                  </a:cubicBezTo>
                  <a:cubicBezTo>
                    <a:pt x="1013" y="174"/>
                    <a:pt x="964" y="124"/>
                    <a:pt x="902" y="124"/>
                  </a:cubicBezTo>
                  <a:cubicBezTo>
                    <a:pt x="879" y="124"/>
                    <a:pt x="858" y="131"/>
                    <a:pt x="840" y="143"/>
                  </a:cubicBezTo>
                  <a:cubicBezTo>
                    <a:pt x="794" y="80"/>
                    <a:pt x="794" y="80"/>
                    <a:pt x="794" y="80"/>
                  </a:cubicBezTo>
                  <a:cubicBezTo>
                    <a:pt x="804" y="72"/>
                    <a:pt x="811" y="59"/>
                    <a:pt x="811" y="45"/>
                  </a:cubicBezTo>
                  <a:cubicBezTo>
                    <a:pt x="811" y="20"/>
                    <a:pt x="791" y="0"/>
                    <a:pt x="766" y="0"/>
                  </a:cubicBezTo>
                  <a:cubicBezTo>
                    <a:pt x="741" y="0"/>
                    <a:pt x="721" y="20"/>
                    <a:pt x="721" y="45"/>
                  </a:cubicBezTo>
                  <a:cubicBezTo>
                    <a:pt x="721" y="69"/>
                    <a:pt x="741" y="90"/>
                    <a:pt x="766" y="90"/>
                  </a:cubicBezTo>
                  <a:cubicBezTo>
                    <a:pt x="771" y="90"/>
                    <a:pt x="775" y="89"/>
                    <a:pt x="780" y="87"/>
                  </a:cubicBezTo>
                  <a:cubicBezTo>
                    <a:pt x="827" y="153"/>
                    <a:pt x="827" y="153"/>
                    <a:pt x="827" y="153"/>
                  </a:cubicBezTo>
                  <a:cubicBezTo>
                    <a:pt x="805" y="173"/>
                    <a:pt x="791" y="203"/>
                    <a:pt x="791" y="235"/>
                  </a:cubicBezTo>
                  <a:cubicBezTo>
                    <a:pt x="791" y="256"/>
                    <a:pt x="797" y="276"/>
                    <a:pt x="808" y="293"/>
                  </a:cubicBezTo>
                  <a:cubicBezTo>
                    <a:pt x="741" y="357"/>
                    <a:pt x="741" y="357"/>
                    <a:pt x="741" y="357"/>
                  </a:cubicBezTo>
                  <a:cubicBezTo>
                    <a:pt x="732" y="349"/>
                    <a:pt x="719" y="344"/>
                    <a:pt x="706" y="344"/>
                  </a:cubicBezTo>
                  <a:cubicBezTo>
                    <a:pt x="686" y="344"/>
                    <a:pt x="669" y="355"/>
                    <a:pt x="660" y="371"/>
                  </a:cubicBezTo>
                  <a:cubicBezTo>
                    <a:pt x="564" y="325"/>
                    <a:pt x="564" y="325"/>
                    <a:pt x="564" y="325"/>
                  </a:cubicBezTo>
                  <a:cubicBezTo>
                    <a:pt x="567" y="312"/>
                    <a:pt x="569" y="298"/>
                    <a:pt x="569" y="285"/>
                  </a:cubicBezTo>
                  <a:cubicBezTo>
                    <a:pt x="569" y="188"/>
                    <a:pt x="488" y="109"/>
                    <a:pt x="388" y="109"/>
                  </a:cubicBezTo>
                  <a:cubicBezTo>
                    <a:pt x="320" y="109"/>
                    <a:pt x="261" y="146"/>
                    <a:pt x="231" y="199"/>
                  </a:cubicBezTo>
                  <a:cubicBezTo>
                    <a:pt x="162" y="155"/>
                    <a:pt x="162" y="155"/>
                    <a:pt x="162" y="155"/>
                  </a:cubicBezTo>
                  <a:cubicBezTo>
                    <a:pt x="166" y="145"/>
                    <a:pt x="168" y="135"/>
                    <a:pt x="168" y="123"/>
                  </a:cubicBezTo>
                  <a:cubicBezTo>
                    <a:pt x="168" y="77"/>
                    <a:pt x="131" y="39"/>
                    <a:pt x="84" y="39"/>
                  </a:cubicBezTo>
                  <a:cubicBezTo>
                    <a:pt x="38" y="39"/>
                    <a:pt x="0" y="77"/>
                    <a:pt x="0" y="123"/>
                  </a:cubicBezTo>
                  <a:cubicBezTo>
                    <a:pt x="0" y="170"/>
                    <a:pt x="38" y="207"/>
                    <a:pt x="84" y="207"/>
                  </a:cubicBezTo>
                  <a:cubicBezTo>
                    <a:pt x="114" y="207"/>
                    <a:pt x="139" y="192"/>
                    <a:pt x="154" y="170"/>
                  </a:cubicBezTo>
                  <a:cubicBezTo>
                    <a:pt x="223" y="214"/>
                    <a:pt x="223" y="214"/>
                    <a:pt x="223" y="214"/>
                  </a:cubicBezTo>
                  <a:cubicBezTo>
                    <a:pt x="213" y="235"/>
                    <a:pt x="208" y="259"/>
                    <a:pt x="208" y="285"/>
                  </a:cubicBezTo>
                  <a:cubicBezTo>
                    <a:pt x="208" y="344"/>
                    <a:pt x="239" y="397"/>
                    <a:pt x="286" y="429"/>
                  </a:cubicBezTo>
                  <a:cubicBezTo>
                    <a:pt x="230" y="516"/>
                    <a:pt x="230" y="516"/>
                    <a:pt x="230" y="516"/>
                  </a:cubicBezTo>
                  <a:cubicBezTo>
                    <a:pt x="225" y="514"/>
                    <a:pt x="220" y="514"/>
                    <a:pt x="214" y="514"/>
                  </a:cubicBezTo>
                  <a:cubicBezTo>
                    <a:pt x="185" y="514"/>
                    <a:pt x="161" y="537"/>
                    <a:pt x="161" y="567"/>
                  </a:cubicBezTo>
                  <a:cubicBezTo>
                    <a:pt x="161" y="596"/>
                    <a:pt x="185" y="620"/>
                    <a:pt x="214" y="620"/>
                  </a:cubicBezTo>
                  <a:cubicBezTo>
                    <a:pt x="243" y="620"/>
                    <a:pt x="267" y="596"/>
                    <a:pt x="267" y="567"/>
                  </a:cubicBezTo>
                  <a:cubicBezTo>
                    <a:pt x="267" y="549"/>
                    <a:pt x="258" y="533"/>
                    <a:pt x="244" y="523"/>
                  </a:cubicBezTo>
                  <a:cubicBezTo>
                    <a:pt x="300" y="437"/>
                    <a:pt x="300" y="437"/>
                    <a:pt x="300" y="437"/>
                  </a:cubicBezTo>
                  <a:cubicBezTo>
                    <a:pt x="326" y="452"/>
                    <a:pt x="356" y="460"/>
                    <a:pt x="388" y="460"/>
                  </a:cubicBezTo>
                  <a:cubicBezTo>
                    <a:pt x="468" y="460"/>
                    <a:pt x="535" y="410"/>
                    <a:pt x="559" y="340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3" y="389"/>
                    <a:pt x="653" y="393"/>
                    <a:pt x="653" y="397"/>
                  </a:cubicBezTo>
                  <a:cubicBezTo>
                    <a:pt x="653" y="426"/>
                    <a:pt x="677" y="450"/>
                    <a:pt x="706" y="450"/>
                  </a:cubicBezTo>
                  <a:cubicBezTo>
                    <a:pt x="735" y="450"/>
                    <a:pt x="759" y="426"/>
                    <a:pt x="759" y="397"/>
                  </a:cubicBezTo>
                  <a:cubicBezTo>
                    <a:pt x="759" y="387"/>
                    <a:pt x="756" y="377"/>
                    <a:pt x="751" y="369"/>
                  </a:cubicBezTo>
                  <a:cubicBezTo>
                    <a:pt x="817" y="306"/>
                    <a:pt x="817" y="306"/>
                    <a:pt x="817" y="306"/>
                  </a:cubicBezTo>
                  <a:cubicBezTo>
                    <a:pt x="838" y="331"/>
                    <a:pt x="868" y="346"/>
                    <a:pt x="902" y="346"/>
                  </a:cubicBezTo>
                  <a:cubicBezTo>
                    <a:pt x="935" y="346"/>
                    <a:pt x="964" y="332"/>
                    <a:pt x="984" y="310"/>
                  </a:cubicBezTo>
                  <a:cubicBezTo>
                    <a:pt x="1141" y="444"/>
                    <a:pt x="1141" y="444"/>
                    <a:pt x="1141" y="444"/>
                  </a:cubicBezTo>
                  <a:cubicBezTo>
                    <a:pt x="1132" y="463"/>
                    <a:pt x="1127" y="485"/>
                    <a:pt x="1127" y="508"/>
                  </a:cubicBezTo>
                  <a:cubicBezTo>
                    <a:pt x="1127" y="520"/>
                    <a:pt x="1129" y="532"/>
                    <a:pt x="1132" y="544"/>
                  </a:cubicBezTo>
                  <a:cubicBezTo>
                    <a:pt x="1068" y="567"/>
                    <a:pt x="1068" y="567"/>
                    <a:pt x="1068" y="567"/>
                  </a:cubicBezTo>
                  <a:cubicBezTo>
                    <a:pt x="1060" y="553"/>
                    <a:pt x="1045" y="544"/>
                    <a:pt x="1028" y="544"/>
                  </a:cubicBezTo>
                  <a:cubicBezTo>
                    <a:pt x="1003" y="544"/>
                    <a:pt x="983" y="564"/>
                    <a:pt x="983" y="589"/>
                  </a:cubicBezTo>
                  <a:cubicBezTo>
                    <a:pt x="983" y="613"/>
                    <a:pt x="1003" y="634"/>
                    <a:pt x="1028" y="634"/>
                  </a:cubicBezTo>
                  <a:cubicBezTo>
                    <a:pt x="1053" y="634"/>
                    <a:pt x="1073" y="613"/>
                    <a:pt x="1073" y="589"/>
                  </a:cubicBezTo>
                  <a:cubicBezTo>
                    <a:pt x="1073" y="587"/>
                    <a:pt x="1073" y="585"/>
                    <a:pt x="1073" y="583"/>
                  </a:cubicBezTo>
                  <a:cubicBezTo>
                    <a:pt x="1136" y="559"/>
                    <a:pt x="1136" y="559"/>
                    <a:pt x="1136" y="559"/>
                  </a:cubicBezTo>
                  <a:cubicBezTo>
                    <a:pt x="1157" y="618"/>
                    <a:pt x="1213" y="660"/>
                    <a:pt x="1279" y="660"/>
                  </a:cubicBezTo>
                  <a:cubicBezTo>
                    <a:pt x="1300" y="660"/>
                    <a:pt x="1320" y="656"/>
                    <a:pt x="1339" y="648"/>
                  </a:cubicBezTo>
                  <a:cubicBezTo>
                    <a:pt x="1356" y="677"/>
                    <a:pt x="1356" y="677"/>
                    <a:pt x="1356" y="677"/>
                  </a:cubicBezTo>
                  <a:cubicBezTo>
                    <a:pt x="1347" y="685"/>
                    <a:pt x="1341" y="697"/>
                    <a:pt x="1341" y="711"/>
                  </a:cubicBezTo>
                  <a:cubicBezTo>
                    <a:pt x="1341" y="735"/>
                    <a:pt x="1361" y="756"/>
                    <a:pt x="1386" y="756"/>
                  </a:cubicBezTo>
                  <a:cubicBezTo>
                    <a:pt x="1411" y="756"/>
                    <a:pt x="1431" y="735"/>
                    <a:pt x="1431" y="711"/>
                  </a:cubicBezTo>
                  <a:cubicBezTo>
                    <a:pt x="1431" y="686"/>
                    <a:pt x="1411" y="666"/>
                    <a:pt x="1386" y="666"/>
                  </a:cubicBezTo>
                  <a:cubicBezTo>
                    <a:pt x="1380" y="666"/>
                    <a:pt x="1375" y="667"/>
                    <a:pt x="1370" y="669"/>
                  </a:cubicBezTo>
                  <a:cubicBezTo>
                    <a:pt x="1353" y="641"/>
                    <a:pt x="1353" y="641"/>
                    <a:pt x="1353" y="641"/>
                  </a:cubicBezTo>
                  <a:cubicBezTo>
                    <a:pt x="1387" y="622"/>
                    <a:pt x="1413" y="590"/>
                    <a:pt x="1425" y="552"/>
                  </a:cubicBezTo>
                  <a:cubicBezTo>
                    <a:pt x="1665" y="592"/>
                    <a:pt x="1665" y="592"/>
                    <a:pt x="1665" y="592"/>
                  </a:cubicBezTo>
                  <a:cubicBezTo>
                    <a:pt x="1662" y="611"/>
                    <a:pt x="1660" y="631"/>
                    <a:pt x="1660" y="651"/>
                  </a:cubicBezTo>
                  <a:cubicBezTo>
                    <a:pt x="1660" y="841"/>
                    <a:pt x="1814" y="996"/>
                    <a:pt x="2005" y="996"/>
                  </a:cubicBezTo>
                  <a:cubicBezTo>
                    <a:pt x="2196" y="996"/>
                    <a:pt x="2350" y="841"/>
                    <a:pt x="2350" y="651"/>
                  </a:cubicBezTo>
                  <a:cubicBezTo>
                    <a:pt x="2350" y="620"/>
                    <a:pt x="2346" y="591"/>
                    <a:pt x="2338" y="562"/>
                  </a:cubicBezTo>
                  <a:cubicBezTo>
                    <a:pt x="2562" y="420"/>
                    <a:pt x="2562" y="420"/>
                    <a:pt x="2562" y="420"/>
                  </a:cubicBezTo>
                  <a:cubicBezTo>
                    <a:pt x="2591" y="456"/>
                    <a:pt x="2635" y="480"/>
                    <a:pt x="2685" y="480"/>
                  </a:cubicBezTo>
                  <a:cubicBezTo>
                    <a:pt x="2700" y="480"/>
                    <a:pt x="2715" y="478"/>
                    <a:pt x="2728" y="474"/>
                  </a:cubicBezTo>
                  <a:cubicBezTo>
                    <a:pt x="2757" y="535"/>
                    <a:pt x="2757" y="535"/>
                    <a:pt x="2757" y="535"/>
                  </a:cubicBezTo>
                  <a:cubicBezTo>
                    <a:pt x="2728" y="548"/>
                    <a:pt x="2708" y="577"/>
                    <a:pt x="2708" y="611"/>
                  </a:cubicBezTo>
                  <a:cubicBezTo>
                    <a:pt x="2708" y="658"/>
                    <a:pt x="2746" y="695"/>
                    <a:pt x="2792" y="695"/>
                  </a:cubicBezTo>
                  <a:cubicBezTo>
                    <a:pt x="2839" y="695"/>
                    <a:pt x="2876" y="658"/>
                    <a:pt x="2876" y="611"/>
                  </a:cubicBezTo>
                  <a:cubicBezTo>
                    <a:pt x="2876" y="565"/>
                    <a:pt x="2839" y="527"/>
                    <a:pt x="2792" y="527"/>
                  </a:cubicBezTo>
                  <a:cubicBezTo>
                    <a:pt x="2786" y="527"/>
                    <a:pt x="2779" y="528"/>
                    <a:pt x="2773" y="530"/>
                  </a:cubicBezTo>
                  <a:cubicBezTo>
                    <a:pt x="2743" y="469"/>
                    <a:pt x="2743" y="469"/>
                    <a:pt x="2743" y="469"/>
                  </a:cubicBezTo>
                  <a:cubicBezTo>
                    <a:pt x="2783" y="453"/>
                    <a:pt x="2815" y="420"/>
                    <a:pt x="2831" y="380"/>
                  </a:cubicBezTo>
                  <a:cubicBezTo>
                    <a:pt x="2989" y="429"/>
                    <a:pt x="2989" y="429"/>
                    <a:pt x="2989" y="429"/>
                  </a:cubicBezTo>
                  <a:cubicBezTo>
                    <a:pt x="2986" y="442"/>
                    <a:pt x="2984" y="456"/>
                    <a:pt x="2984" y="471"/>
                  </a:cubicBezTo>
                  <a:cubicBezTo>
                    <a:pt x="2984" y="539"/>
                    <a:pt x="3026" y="597"/>
                    <a:pt x="3085" y="622"/>
                  </a:cubicBezTo>
                  <a:cubicBezTo>
                    <a:pt x="3029" y="789"/>
                    <a:pt x="3029" y="789"/>
                    <a:pt x="3029" y="789"/>
                  </a:cubicBezTo>
                  <a:cubicBezTo>
                    <a:pt x="3026" y="788"/>
                    <a:pt x="3023" y="788"/>
                    <a:pt x="3020" y="788"/>
                  </a:cubicBezTo>
                  <a:cubicBezTo>
                    <a:pt x="2995" y="788"/>
                    <a:pt x="2975" y="808"/>
                    <a:pt x="2975" y="833"/>
                  </a:cubicBezTo>
                  <a:cubicBezTo>
                    <a:pt x="2975" y="857"/>
                    <a:pt x="2995" y="878"/>
                    <a:pt x="3020" y="878"/>
                  </a:cubicBezTo>
                  <a:cubicBezTo>
                    <a:pt x="3045" y="878"/>
                    <a:pt x="3065" y="857"/>
                    <a:pt x="3065" y="833"/>
                  </a:cubicBezTo>
                  <a:cubicBezTo>
                    <a:pt x="3065" y="817"/>
                    <a:pt x="3057" y="803"/>
                    <a:pt x="3044" y="795"/>
                  </a:cubicBezTo>
                  <a:cubicBezTo>
                    <a:pt x="3100" y="627"/>
                    <a:pt x="3100" y="627"/>
                    <a:pt x="3100" y="627"/>
                  </a:cubicBezTo>
                  <a:cubicBezTo>
                    <a:pt x="3115" y="631"/>
                    <a:pt x="3131" y="634"/>
                    <a:pt x="3147" y="634"/>
                  </a:cubicBezTo>
                  <a:cubicBezTo>
                    <a:pt x="3198" y="634"/>
                    <a:pt x="3243" y="611"/>
                    <a:pt x="3273" y="575"/>
                  </a:cubicBezTo>
                  <a:cubicBezTo>
                    <a:pt x="3459" y="656"/>
                    <a:pt x="3459" y="656"/>
                    <a:pt x="3459" y="656"/>
                  </a:cubicBezTo>
                  <a:cubicBezTo>
                    <a:pt x="3457" y="662"/>
                    <a:pt x="3456" y="669"/>
                    <a:pt x="3456" y="675"/>
                  </a:cubicBezTo>
                  <a:cubicBezTo>
                    <a:pt x="3456" y="722"/>
                    <a:pt x="3494" y="759"/>
                    <a:pt x="3540" y="759"/>
                  </a:cubicBezTo>
                  <a:cubicBezTo>
                    <a:pt x="3587" y="759"/>
                    <a:pt x="3624" y="722"/>
                    <a:pt x="3624" y="675"/>
                  </a:cubicBezTo>
                  <a:cubicBezTo>
                    <a:pt x="3624" y="629"/>
                    <a:pt x="3587" y="591"/>
                    <a:pt x="3540" y="591"/>
                  </a:cubicBezTo>
                  <a:cubicBezTo>
                    <a:pt x="3506" y="591"/>
                    <a:pt x="3477" y="612"/>
                    <a:pt x="3464" y="641"/>
                  </a:cubicBezTo>
                  <a:cubicBezTo>
                    <a:pt x="3283" y="562"/>
                    <a:pt x="3283" y="562"/>
                    <a:pt x="3283" y="562"/>
                  </a:cubicBezTo>
                  <a:cubicBezTo>
                    <a:pt x="3300" y="536"/>
                    <a:pt x="3311" y="504"/>
                    <a:pt x="3311" y="471"/>
                  </a:cubicBezTo>
                  <a:cubicBezTo>
                    <a:pt x="3311" y="460"/>
                    <a:pt x="3310" y="450"/>
                    <a:pt x="3308" y="440"/>
                  </a:cubicBezTo>
                  <a:cubicBezTo>
                    <a:pt x="3401" y="429"/>
                    <a:pt x="3401" y="429"/>
                    <a:pt x="3401" y="429"/>
                  </a:cubicBezTo>
                  <a:cubicBezTo>
                    <a:pt x="3408" y="445"/>
                    <a:pt x="3424" y="456"/>
                    <a:pt x="3442" y="456"/>
                  </a:cubicBezTo>
                  <a:cubicBezTo>
                    <a:pt x="3467" y="456"/>
                    <a:pt x="3487" y="435"/>
                    <a:pt x="3487" y="411"/>
                  </a:cubicBezTo>
                  <a:cubicBezTo>
                    <a:pt x="3487" y="400"/>
                    <a:pt x="3483" y="390"/>
                    <a:pt x="3477" y="382"/>
                  </a:cubicBezTo>
                  <a:cubicBezTo>
                    <a:pt x="3551" y="280"/>
                    <a:pt x="3551" y="280"/>
                    <a:pt x="3551" y="280"/>
                  </a:cubicBezTo>
                  <a:cubicBezTo>
                    <a:pt x="3571" y="291"/>
                    <a:pt x="3594" y="298"/>
                    <a:pt x="3618" y="298"/>
                  </a:cubicBezTo>
                  <a:cubicBezTo>
                    <a:pt x="3662" y="298"/>
                    <a:pt x="3702" y="277"/>
                    <a:pt x="3726" y="244"/>
                  </a:cubicBezTo>
                  <a:cubicBezTo>
                    <a:pt x="3856" y="333"/>
                    <a:pt x="3856" y="333"/>
                    <a:pt x="3856" y="333"/>
                  </a:cubicBezTo>
                  <a:cubicBezTo>
                    <a:pt x="3850" y="344"/>
                    <a:pt x="3846" y="357"/>
                    <a:pt x="3846" y="371"/>
                  </a:cubicBezTo>
                  <a:cubicBezTo>
                    <a:pt x="3846" y="418"/>
                    <a:pt x="3884" y="455"/>
                    <a:pt x="3930" y="455"/>
                  </a:cubicBezTo>
                  <a:cubicBezTo>
                    <a:pt x="3977" y="455"/>
                    <a:pt x="4014" y="418"/>
                    <a:pt x="4014" y="371"/>
                  </a:cubicBezTo>
                  <a:cubicBezTo>
                    <a:pt x="4014" y="325"/>
                    <a:pt x="3977" y="287"/>
                    <a:pt x="3930" y="287"/>
                  </a:cubicBezTo>
                  <a:close/>
                  <a:moveTo>
                    <a:pt x="2796" y="42"/>
                  </a:moveTo>
                  <a:cubicBezTo>
                    <a:pt x="2808" y="42"/>
                    <a:pt x="2818" y="52"/>
                    <a:pt x="2818" y="65"/>
                  </a:cubicBezTo>
                  <a:cubicBezTo>
                    <a:pt x="2818" y="77"/>
                    <a:pt x="2808" y="87"/>
                    <a:pt x="2796" y="87"/>
                  </a:cubicBezTo>
                  <a:cubicBezTo>
                    <a:pt x="2784" y="87"/>
                    <a:pt x="2774" y="77"/>
                    <a:pt x="2774" y="65"/>
                  </a:cubicBezTo>
                  <a:cubicBezTo>
                    <a:pt x="2774" y="52"/>
                    <a:pt x="2784" y="42"/>
                    <a:pt x="2796" y="42"/>
                  </a:cubicBezTo>
                  <a:close/>
                  <a:moveTo>
                    <a:pt x="2536" y="134"/>
                  </a:moveTo>
                  <a:cubicBezTo>
                    <a:pt x="2536" y="125"/>
                    <a:pt x="2543" y="118"/>
                    <a:pt x="2552" y="118"/>
                  </a:cubicBezTo>
                  <a:cubicBezTo>
                    <a:pt x="2561" y="118"/>
                    <a:pt x="2569" y="125"/>
                    <a:pt x="2569" y="134"/>
                  </a:cubicBezTo>
                  <a:cubicBezTo>
                    <a:pt x="2569" y="143"/>
                    <a:pt x="2561" y="150"/>
                    <a:pt x="2552" y="150"/>
                  </a:cubicBezTo>
                  <a:cubicBezTo>
                    <a:pt x="2543" y="150"/>
                    <a:pt x="2536" y="143"/>
                    <a:pt x="2536" y="134"/>
                  </a:cubicBezTo>
                  <a:close/>
                  <a:moveTo>
                    <a:pt x="1378" y="202"/>
                  </a:moveTo>
                  <a:cubicBezTo>
                    <a:pt x="1390" y="202"/>
                    <a:pt x="1400" y="212"/>
                    <a:pt x="1400" y="225"/>
                  </a:cubicBezTo>
                  <a:cubicBezTo>
                    <a:pt x="1400" y="237"/>
                    <a:pt x="1390" y="247"/>
                    <a:pt x="1378" y="247"/>
                  </a:cubicBezTo>
                  <a:cubicBezTo>
                    <a:pt x="1366" y="247"/>
                    <a:pt x="1356" y="237"/>
                    <a:pt x="1356" y="225"/>
                  </a:cubicBezTo>
                  <a:cubicBezTo>
                    <a:pt x="1356" y="212"/>
                    <a:pt x="1366" y="202"/>
                    <a:pt x="1378" y="202"/>
                  </a:cubicBezTo>
                  <a:close/>
                  <a:moveTo>
                    <a:pt x="744" y="45"/>
                  </a:moveTo>
                  <a:cubicBezTo>
                    <a:pt x="744" y="32"/>
                    <a:pt x="754" y="22"/>
                    <a:pt x="766" y="22"/>
                  </a:cubicBezTo>
                  <a:cubicBezTo>
                    <a:pt x="778" y="22"/>
                    <a:pt x="788" y="32"/>
                    <a:pt x="788" y="45"/>
                  </a:cubicBezTo>
                  <a:cubicBezTo>
                    <a:pt x="788" y="57"/>
                    <a:pt x="778" y="67"/>
                    <a:pt x="766" y="67"/>
                  </a:cubicBezTo>
                  <a:cubicBezTo>
                    <a:pt x="754" y="67"/>
                    <a:pt x="744" y="57"/>
                    <a:pt x="744" y="45"/>
                  </a:cubicBezTo>
                  <a:close/>
                  <a:moveTo>
                    <a:pt x="84" y="166"/>
                  </a:moveTo>
                  <a:cubicBezTo>
                    <a:pt x="61" y="166"/>
                    <a:pt x="42" y="147"/>
                    <a:pt x="42" y="123"/>
                  </a:cubicBezTo>
                  <a:cubicBezTo>
                    <a:pt x="42" y="100"/>
                    <a:pt x="61" y="81"/>
                    <a:pt x="84" y="81"/>
                  </a:cubicBezTo>
                  <a:cubicBezTo>
                    <a:pt x="108" y="81"/>
                    <a:pt x="127" y="100"/>
                    <a:pt x="127" y="123"/>
                  </a:cubicBezTo>
                  <a:cubicBezTo>
                    <a:pt x="127" y="147"/>
                    <a:pt x="108" y="166"/>
                    <a:pt x="84" y="166"/>
                  </a:cubicBezTo>
                  <a:close/>
                  <a:moveTo>
                    <a:pt x="214" y="593"/>
                  </a:moveTo>
                  <a:cubicBezTo>
                    <a:pt x="199" y="593"/>
                    <a:pt x="188" y="581"/>
                    <a:pt x="188" y="567"/>
                  </a:cubicBezTo>
                  <a:cubicBezTo>
                    <a:pt x="188" y="552"/>
                    <a:pt x="199" y="540"/>
                    <a:pt x="214" y="540"/>
                  </a:cubicBezTo>
                  <a:cubicBezTo>
                    <a:pt x="229" y="540"/>
                    <a:pt x="240" y="552"/>
                    <a:pt x="240" y="567"/>
                  </a:cubicBezTo>
                  <a:cubicBezTo>
                    <a:pt x="240" y="581"/>
                    <a:pt x="229" y="593"/>
                    <a:pt x="214" y="593"/>
                  </a:cubicBezTo>
                  <a:close/>
                  <a:moveTo>
                    <a:pt x="388" y="385"/>
                  </a:moveTo>
                  <a:cubicBezTo>
                    <a:pt x="330" y="385"/>
                    <a:pt x="282" y="339"/>
                    <a:pt x="282" y="282"/>
                  </a:cubicBezTo>
                  <a:cubicBezTo>
                    <a:pt x="282" y="225"/>
                    <a:pt x="330" y="179"/>
                    <a:pt x="388" y="179"/>
                  </a:cubicBezTo>
                  <a:cubicBezTo>
                    <a:pt x="447" y="179"/>
                    <a:pt x="494" y="225"/>
                    <a:pt x="494" y="282"/>
                  </a:cubicBezTo>
                  <a:cubicBezTo>
                    <a:pt x="494" y="339"/>
                    <a:pt x="447" y="385"/>
                    <a:pt x="388" y="385"/>
                  </a:cubicBezTo>
                  <a:close/>
                  <a:moveTo>
                    <a:pt x="706" y="423"/>
                  </a:moveTo>
                  <a:cubicBezTo>
                    <a:pt x="691" y="423"/>
                    <a:pt x="680" y="411"/>
                    <a:pt x="680" y="397"/>
                  </a:cubicBezTo>
                  <a:cubicBezTo>
                    <a:pt x="680" y="382"/>
                    <a:pt x="691" y="370"/>
                    <a:pt x="706" y="370"/>
                  </a:cubicBezTo>
                  <a:cubicBezTo>
                    <a:pt x="721" y="370"/>
                    <a:pt x="732" y="382"/>
                    <a:pt x="732" y="397"/>
                  </a:cubicBezTo>
                  <a:cubicBezTo>
                    <a:pt x="732" y="411"/>
                    <a:pt x="721" y="423"/>
                    <a:pt x="706" y="423"/>
                  </a:cubicBezTo>
                  <a:close/>
                  <a:moveTo>
                    <a:pt x="902" y="298"/>
                  </a:moveTo>
                  <a:cubicBezTo>
                    <a:pt x="866" y="298"/>
                    <a:pt x="837" y="269"/>
                    <a:pt x="837" y="233"/>
                  </a:cubicBezTo>
                  <a:cubicBezTo>
                    <a:pt x="837" y="197"/>
                    <a:pt x="866" y="168"/>
                    <a:pt x="902" y="168"/>
                  </a:cubicBezTo>
                  <a:cubicBezTo>
                    <a:pt x="938" y="168"/>
                    <a:pt x="967" y="197"/>
                    <a:pt x="967" y="233"/>
                  </a:cubicBezTo>
                  <a:cubicBezTo>
                    <a:pt x="967" y="269"/>
                    <a:pt x="938" y="298"/>
                    <a:pt x="902" y="298"/>
                  </a:cubicBezTo>
                  <a:close/>
                  <a:moveTo>
                    <a:pt x="1028" y="611"/>
                  </a:moveTo>
                  <a:cubicBezTo>
                    <a:pt x="1016" y="611"/>
                    <a:pt x="1006" y="601"/>
                    <a:pt x="1006" y="589"/>
                  </a:cubicBezTo>
                  <a:cubicBezTo>
                    <a:pt x="1006" y="576"/>
                    <a:pt x="1016" y="566"/>
                    <a:pt x="1028" y="566"/>
                  </a:cubicBezTo>
                  <a:cubicBezTo>
                    <a:pt x="1040" y="566"/>
                    <a:pt x="1050" y="576"/>
                    <a:pt x="1050" y="589"/>
                  </a:cubicBezTo>
                  <a:cubicBezTo>
                    <a:pt x="1050" y="601"/>
                    <a:pt x="1040" y="611"/>
                    <a:pt x="1028" y="611"/>
                  </a:cubicBezTo>
                  <a:close/>
                  <a:moveTo>
                    <a:pt x="1408" y="711"/>
                  </a:moveTo>
                  <a:cubicBezTo>
                    <a:pt x="1408" y="723"/>
                    <a:pt x="1398" y="733"/>
                    <a:pt x="1386" y="733"/>
                  </a:cubicBezTo>
                  <a:cubicBezTo>
                    <a:pt x="1374" y="733"/>
                    <a:pt x="1364" y="723"/>
                    <a:pt x="1364" y="711"/>
                  </a:cubicBezTo>
                  <a:cubicBezTo>
                    <a:pt x="1364" y="698"/>
                    <a:pt x="1374" y="688"/>
                    <a:pt x="1386" y="688"/>
                  </a:cubicBezTo>
                  <a:cubicBezTo>
                    <a:pt x="1398" y="688"/>
                    <a:pt x="1408" y="698"/>
                    <a:pt x="1408" y="711"/>
                  </a:cubicBezTo>
                  <a:close/>
                  <a:moveTo>
                    <a:pt x="1279" y="595"/>
                  </a:moveTo>
                  <a:cubicBezTo>
                    <a:pt x="1230" y="595"/>
                    <a:pt x="1190" y="555"/>
                    <a:pt x="1190" y="506"/>
                  </a:cubicBezTo>
                  <a:cubicBezTo>
                    <a:pt x="1190" y="456"/>
                    <a:pt x="1230" y="416"/>
                    <a:pt x="1279" y="416"/>
                  </a:cubicBezTo>
                  <a:cubicBezTo>
                    <a:pt x="1328" y="416"/>
                    <a:pt x="1368" y="456"/>
                    <a:pt x="1368" y="506"/>
                  </a:cubicBezTo>
                  <a:cubicBezTo>
                    <a:pt x="1368" y="555"/>
                    <a:pt x="1328" y="595"/>
                    <a:pt x="1279" y="595"/>
                  </a:cubicBezTo>
                  <a:close/>
                  <a:moveTo>
                    <a:pt x="2005" y="866"/>
                  </a:moveTo>
                  <a:cubicBezTo>
                    <a:pt x="1885" y="866"/>
                    <a:pt x="1788" y="769"/>
                    <a:pt x="1788" y="649"/>
                  </a:cubicBezTo>
                  <a:cubicBezTo>
                    <a:pt x="1788" y="529"/>
                    <a:pt x="1885" y="432"/>
                    <a:pt x="2005" y="432"/>
                  </a:cubicBezTo>
                  <a:cubicBezTo>
                    <a:pt x="2125" y="432"/>
                    <a:pt x="2222" y="529"/>
                    <a:pt x="2222" y="649"/>
                  </a:cubicBezTo>
                  <a:cubicBezTo>
                    <a:pt x="2222" y="769"/>
                    <a:pt x="2125" y="866"/>
                    <a:pt x="2005" y="866"/>
                  </a:cubicBezTo>
                  <a:close/>
                  <a:moveTo>
                    <a:pt x="2835" y="611"/>
                  </a:moveTo>
                  <a:cubicBezTo>
                    <a:pt x="2835" y="635"/>
                    <a:pt x="2816" y="654"/>
                    <a:pt x="2792" y="654"/>
                  </a:cubicBezTo>
                  <a:cubicBezTo>
                    <a:pt x="2769" y="654"/>
                    <a:pt x="2750" y="635"/>
                    <a:pt x="2750" y="611"/>
                  </a:cubicBezTo>
                  <a:cubicBezTo>
                    <a:pt x="2750" y="588"/>
                    <a:pt x="2769" y="569"/>
                    <a:pt x="2792" y="569"/>
                  </a:cubicBezTo>
                  <a:cubicBezTo>
                    <a:pt x="2816" y="569"/>
                    <a:pt x="2835" y="588"/>
                    <a:pt x="2835" y="611"/>
                  </a:cubicBezTo>
                  <a:close/>
                  <a:moveTo>
                    <a:pt x="2685" y="413"/>
                  </a:moveTo>
                  <a:cubicBezTo>
                    <a:pt x="2635" y="413"/>
                    <a:pt x="2594" y="372"/>
                    <a:pt x="2594" y="321"/>
                  </a:cubicBezTo>
                  <a:cubicBezTo>
                    <a:pt x="2594" y="271"/>
                    <a:pt x="2635" y="230"/>
                    <a:pt x="2685" y="230"/>
                  </a:cubicBezTo>
                  <a:cubicBezTo>
                    <a:pt x="2736" y="230"/>
                    <a:pt x="2777" y="271"/>
                    <a:pt x="2777" y="321"/>
                  </a:cubicBezTo>
                  <a:cubicBezTo>
                    <a:pt x="2777" y="372"/>
                    <a:pt x="2736" y="413"/>
                    <a:pt x="2685" y="413"/>
                  </a:cubicBezTo>
                  <a:close/>
                  <a:moveTo>
                    <a:pt x="3020" y="855"/>
                  </a:moveTo>
                  <a:cubicBezTo>
                    <a:pt x="3008" y="855"/>
                    <a:pt x="2998" y="845"/>
                    <a:pt x="2998" y="833"/>
                  </a:cubicBezTo>
                  <a:cubicBezTo>
                    <a:pt x="2998" y="820"/>
                    <a:pt x="3008" y="810"/>
                    <a:pt x="3020" y="810"/>
                  </a:cubicBezTo>
                  <a:cubicBezTo>
                    <a:pt x="3032" y="810"/>
                    <a:pt x="3042" y="820"/>
                    <a:pt x="3042" y="833"/>
                  </a:cubicBezTo>
                  <a:cubicBezTo>
                    <a:pt x="3042" y="845"/>
                    <a:pt x="3032" y="855"/>
                    <a:pt x="3020" y="855"/>
                  </a:cubicBezTo>
                  <a:close/>
                  <a:moveTo>
                    <a:pt x="3147" y="564"/>
                  </a:moveTo>
                  <a:cubicBezTo>
                    <a:pt x="3094" y="564"/>
                    <a:pt x="3051" y="521"/>
                    <a:pt x="3051" y="468"/>
                  </a:cubicBezTo>
                  <a:cubicBezTo>
                    <a:pt x="3051" y="415"/>
                    <a:pt x="3094" y="372"/>
                    <a:pt x="3147" y="372"/>
                  </a:cubicBezTo>
                  <a:cubicBezTo>
                    <a:pt x="3200" y="372"/>
                    <a:pt x="3243" y="415"/>
                    <a:pt x="3243" y="468"/>
                  </a:cubicBezTo>
                  <a:cubicBezTo>
                    <a:pt x="3243" y="521"/>
                    <a:pt x="3200" y="564"/>
                    <a:pt x="3147" y="564"/>
                  </a:cubicBezTo>
                  <a:close/>
                  <a:moveTo>
                    <a:pt x="3540" y="633"/>
                  </a:moveTo>
                  <a:cubicBezTo>
                    <a:pt x="3564" y="633"/>
                    <a:pt x="3583" y="652"/>
                    <a:pt x="3583" y="675"/>
                  </a:cubicBezTo>
                  <a:cubicBezTo>
                    <a:pt x="3583" y="699"/>
                    <a:pt x="3564" y="718"/>
                    <a:pt x="3540" y="718"/>
                  </a:cubicBezTo>
                  <a:cubicBezTo>
                    <a:pt x="3517" y="718"/>
                    <a:pt x="3498" y="699"/>
                    <a:pt x="3498" y="675"/>
                  </a:cubicBezTo>
                  <a:cubicBezTo>
                    <a:pt x="3498" y="652"/>
                    <a:pt x="3517" y="633"/>
                    <a:pt x="3540" y="633"/>
                  </a:cubicBezTo>
                  <a:close/>
                  <a:moveTo>
                    <a:pt x="3442" y="433"/>
                  </a:moveTo>
                  <a:cubicBezTo>
                    <a:pt x="3430" y="433"/>
                    <a:pt x="3420" y="423"/>
                    <a:pt x="3420" y="411"/>
                  </a:cubicBezTo>
                  <a:cubicBezTo>
                    <a:pt x="3420" y="398"/>
                    <a:pt x="3430" y="388"/>
                    <a:pt x="3442" y="388"/>
                  </a:cubicBezTo>
                  <a:cubicBezTo>
                    <a:pt x="3454" y="388"/>
                    <a:pt x="3464" y="398"/>
                    <a:pt x="3464" y="411"/>
                  </a:cubicBezTo>
                  <a:cubicBezTo>
                    <a:pt x="3464" y="423"/>
                    <a:pt x="3454" y="433"/>
                    <a:pt x="3442" y="433"/>
                  </a:cubicBezTo>
                  <a:close/>
                  <a:moveTo>
                    <a:pt x="3618" y="240"/>
                  </a:moveTo>
                  <a:cubicBezTo>
                    <a:pt x="3575" y="240"/>
                    <a:pt x="3539" y="205"/>
                    <a:pt x="3539" y="161"/>
                  </a:cubicBezTo>
                  <a:cubicBezTo>
                    <a:pt x="3539" y="117"/>
                    <a:pt x="3575" y="82"/>
                    <a:pt x="3618" y="82"/>
                  </a:cubicBezTo>
                  <a:cubicBezTo>
                    <a:pt x="3662" y="82"/>
                    <a:pt x="3697" y="117"/>
                    <a:pt x="3697" y="161"/>
                  </a:cubicBezTo>
                  <a:cubicBezTo>
                    <a:pt x="3697" y="205"/>
                    <a:pt x="3662" y="240"/>
                    <a:pt x="3618" y="240"/>
                  </a:cubicBezTo>
                  <a:close/>
                  <a:moveTo>
                    <a:pt x="3930" y="414"/>
                  </a:moveTo>
                  <a:cubicBezTo>
                    <a:pt x="3907" y="414"/>
                    <a:pt x="3888" y="395"/>
                    <a:pt x="3888" y="371"/>
                  </a:cubicBezTo>
                  <a:cubicBezTo>
                    <a:pt x="3888" y="348"/>
                    <a:pt x="3907" y="329"/>
                    <a:pt x="3930" y="329"/>
                  </a:cubicBezTo>
                  <a:cubicBezTo>
                    <a:pt x="3954" y="329"/>
                    <a:pt x="3973" y="348"/>
                    <a:pt x="3973" y="371"/>
                  </a:cubicBezTo>
                  <a:cubicBezTo>
                    <a:pt x="3973" y="395"/>
                    <a:pt x="3954" y="414"/>
                    <a:pt x="3930" y="4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/>
              <a:t>SECTION 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SUBTITLE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74" tIns="43986" rIns="87974" bIns="43986" rtlCol="0">
            <a:spAutoFit/>
          </a:bodyPr>
          <a:lstStyle/>
          <a:p>
            <a:pPr defTabSz="875647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6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7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798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3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17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4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2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2FC7AC-006F-479F-866F-B568642AF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57" tIns="137957" rIns="137957" bIns="13795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7" y="6084000"/>
            <a:ext cx="1440001" cy="360000"/>
          </a:xfrm>
          <a:prstGeom prst="rect">
            <a:avLst/>
          </a:prstGeom>
        </p:spPr>
        <p:txBody>
          <a:bodyPr lIns="87974" tIns="43986" rIns="87974" bIns="43986"/>
          <a:lstStyle/>
          <a:p>
            <a:pPr defTabSz="875647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647"/>
              <a:t>9/11/2019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82" tIns="43990" rIns="87982" bIns="43990" rtlCol="0">
            <a:spAutoFit/>
          </a:bodyPr>
          <a:lstStyle/>
          <a:p>
            <a:pPr defTabSz="87573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6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3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1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4EA579E-6E79-4AD3-B464-ABCC1A32C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70" tIns="137970" rIns="137970" bIns="13797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lIns="87982" tIns="43990" rIns="87982" bIns="43990"/>
          <a:lstStyle/>
          <a:p>
            <a:pPr defTabSz="875735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735"/>
              <a:t>9/11/2019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98" tIns="43998" rIns="87998" bIns="43998" rtlCol="0">
            <a:spAutoFit/>
          </a:bodyPr>
          <a:lstStyle/>
          <a:p>
            <a:pPr defTabSz="87591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1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3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1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9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9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8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8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7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7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80B4C00-9EDC-45B6-9827-1B2E020A59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97" tIns="137997" rIns="137997" bIns="13799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3" y="6084000"/>
            <a:ext cx="1440001" cy="360000"/>
          </a:xfrm>
          <a:prstGeom prst="rect">
            <a:avLst/>
          </a:prstGeom>
        </p:spPr>
        <p:txBody>
          <a:bodyPr lIns="87998" tIns="43998" rIns="87998" bIns="43998"/>
          <a:lstStyle/>
          <a:p>
            <a:pPr defTabSz="875911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911"/>
              <a:t>9/11/2019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9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342798" indent="-342798">
              <a:buFont typeface="Arial" panose="020B0604020202020204" pitchFamily="34" charset="0"/>
              <a:buNone/>
              <a:defRPr lang="en-US" noProof="1"/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/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/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8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rgbClr val="8D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6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0" r:id="rId2"/>
    <p:sldLayoutId id="2147483701" r:id="rId3"/>
    <p:sldLayoutId id="2147483709" r:id="rId4"/>
    <p:sldLayoutId id="2147483710" r:id="rId5"/>
    <p:sldLayoutId id="2147483681" r:id="rId6"/>
    <p:sldLayoutId id="2147483679" r:id="rId7"/>
    <p:sldLayoutId id="2147483680" r:id="rId8"/>
    <p:sldLayoutId id="2147483730" r:id="rId9"/>
    <p:sldLayoutId id="214748368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12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8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9/11/2019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4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7582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43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590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387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155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3962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34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22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094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1950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2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823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68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539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396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28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135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014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4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9/11/2019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9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75911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69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658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491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293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134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586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510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4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23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7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91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819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715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61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543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44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36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1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9/11/2019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760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721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794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69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56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478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9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7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5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3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159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608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083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06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90052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8068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6055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4064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load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Microsoft Teams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r>
              <a:rPr lang="de-DE"/>
              <a:t>Die </a:t>
            </a:r>
            <a:r>
              <a:rPr lang="de-DE" dirty="0"/>
              <a:t>Zukunft </a:t>
            </a:r>
            <a:r>
              <a:rPr lang="de-DE"/>
              <a:t>der Zusammenarbeit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060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0C623BE-F2A4-4533-A1A9-91CF237E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Zukunft der Zusammenarbeit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C6C452-EDCA-495C-8BB4-92E72AA4E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14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E1D753F-15FF-4468-AC66-391A82D6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Zukunft der Zusammenarbeit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57EBA95-D05E-4B7B-8B98-9947C6E30E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81E9D54-C125-4FA3-A295-546F06D9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Ablösung von Skype </a:t>
            </a:r>
            <a:r>
              <a:rPr lang="de-DE" b="1" dirty="0" err="1"/>
              <a:t>for</a:t>
            </a:r>
            <a:r>
              <a:rPr lang="de-DE" b="1" dirty="0"/>
              <a:t> Business Online durch Microsoft Teams</a:t>
            </a:r>
          </a:p>
          <a:p>
            <a:pPr marL="0" indent="0">
              <a:buNone/>
            </a:pPr>
            <a:r>
              <a:rPr lang="de-DE" b="1" dirty="0" err="1"/>
              <a:t>Direct</a:t>
            </a:r>
            <a:r>
              <a:rPr lang="de-DE" b="1" dirty="0"/>
              <a:t> Routing zur Verbindung einer IP-Telefonanlage mit Microsoft Teams</a:t>
            </a:r>
          </a:p>
          <a:p>
            <a:pPr marL="0" indent="0">
              <a:buNone/>
            </a:pPr>
            <a:r>
              <a:rPr lang="de-DE" b="1" dirty="0"/>
              <a:t>Erweiterung der Kontrollfunktionen von Teams-Besprechungen</a:t>
            </a:r>
          </a:p>
          <a:p>
            <a:pPr marL="0" indent="0">
              <a:buNone/>
            </a:pPr>
            <a:r>
              <a:rPr lang="de-DE" b="1" dirty="0"/>
              <a:t>Integration von weiteren Office 365 Diensten und Produkten</a:t>
            </a:r>
          </a:p>
          <a:p>
            <a:pPr marL="0" indent="0">
              <a:buNone/>
            </a:pPr>
            <a:r>
              <a:rPr lang="de-DE" b="1" dirty="0"/>
              <a:t>Stärkung von Microsoft Teams als zentrales Arbeitsmittel </a:t>
            </a:r>
          </a:p>
          <a:p>
            <a:pPr marL="0" indent="0">
              <a:buNone/>
            </a:pPr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4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z="5400"/>
              <a:t>Fragen?</a:t>
            </a:r>
            <a:endParaRPr lang="de-DE" sz="5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DB25ED-3906-4D9E-8557-A35C93D00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2E527F1-2D2B-4E9B-80CF-A57851DB1DDA}"/>
              </a:ext>
            </a:extLst>
          </p:cNvPr>
          <p:cNvSpPr txBox="1"/>
          <p:nvPr/>
        </p:nvSpPr>
        <p:spPr>
          <a:xfrm>
            <a:off x="7775168" y="6409266"/>
            <a:ext cx="4415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sz="2000" u="sng" noProof="1">
                <a:solidFill>
                  <a:schemeClr val="bg1">
                    <a:lumMod val="50000"/>
                  </a:schemeClr>
                </a:solidFill>
                <a:hlinkClick r:id="rId3"/>
              </a:rPr>
              <a:t>www.SUBTITLE.com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418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6041D2-B197-4087-8F38-960B1DE2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450A8E-BA0F-4259-A2A8-79F1A7274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15734D9-F780-4CC2-9DF6-005293538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200" b="1" kern="0" dirty="0">
                <a:solidFill>
                  <a:schemeClr val="tx1"/>
                </a:solidFill>
              </a:rPr>
              <a:t>Thomas Stensitzki</a:t>
            </a:r>
          </a:p>
          <a:p>
            <a:pPr marL="0" indent="0">
              <a:buNone/>
            </a:pPr>
            <a:r>
              <a:rPr lang="de-DE" sz="2400" kern="0" dirty="0">
                <a:solidFill>
                  <a:schemeClr val="tx1"/>
                </a:solidFill>
              </a:rPr>
              <a:t>Granikos GmbH &amp; Co. KG</a:t>
            </a:r>
            <a:br>
              <a:rPr lang="de-DE" sz="2400" kern="0" dirty="0">
                <a:solidFill>
                  <a:schemeClr val="tx1"/>
                </a:solidFill>
              </a:rPr>
            </a:br>
            <a:br>
              <a:rPr lang="de-DE" sz="2400" kern="0" dirty="0">
                <a:solidFill>
                  <a:schemeClr val="tx1"/>
                </a:solidFill>
              </a:rPr>
            </a:br>
            <a:br>
              <a:rPr lang="de-DE" sz="2400" kern="0" dirty="0">
                <a:solidFill>
                  <a:schemeClr val="tx1"/>
                </a:solidFill>
              </a:rPr>
            </a:br>
            <a:r>
              <a:rPr lang="de-DE" sz="2400" kern="0" dirty="0">
                <a:solidFill>
                  <a:schemeClr val="tx1"/>
                </a:solidFill>
              </a:rPr>
              <a:t>MVP | MCT | MCSM</a:t>
            </a:r>
            <a:br>
              <a:rPr lang="de-DE" sz="2400" kern="0" dirty="0">
                <a:solidFill>
                  <a:schemeClr val="tx1"/>
                </a:solidFill>
              </a:rPr>
            </a:br>
            <a:br>
              <a:rPr lang="de-DE" sz="2400" kern="0" dirty="0">
                <a:solidFill>
                  <a:schemeClr val="tx1"/>
                </a:solidFill>
              </a:rPr>
            </a:br>
            <a:br>
              <a:rPr lang="de-DE" sz="2400" kern="0" dirty="0">
                <a:solidFill>
                  <a:schemeClr val="tx1"/>
                </a:solidFill>
              </a:rPr>
            </a:br>
            <a:r>
              <a:rPr lang="de-DE" sz="2400" kern="0" dirty="0">
                <a:solidFill>
                  <a:schemeClr val="tx1"/>
                </a:solidFill>
              </a:rPr>
              <a:t>Lead Microsoft Teams Meetup Berlin</a:t>
            </a:r>
            <a:br>
              <a:rPr lang="de-DE" sz="2400" kern="0" dirty="0">
                <a:solidFill>
                  <a:schemeClr val="tx1"/>
                </a:solidFill>
              </a:rPr>
            </a:br>
            <a:r>
              <a:rPr lang="de-DE" sz="2400" kern="0" dirty="0">
                <a:solidFill>
                  <a:schemeClr val="tx1"/>
                </a:solidFill>
              </a:rPr>
              <a:t>Co-Lead Exchange Server User Group</a:t>
            </a:r>
            <a:br>
              <a:rPr lang="de-DE" sz="2400" kern="0" dirty="0">
                <a:solidFill>
                  <a:schemeClr val="tx1"/>
                </a:solidFill>
              </a:rPr>
            </a:br>
            <a:br>
              <a:rPr lang="de-DE" sz="2400" kern="0" dirty="0">
                <a:solidFill>
                  <a:schemeClr val="tx1"/>
                </a:solidFill>
              </a:rPr>
            </a:br>
            <a:br>
              <a:rPr lang="de-DE" sz="2400" kern="0" dirty="0">
                <a:solidFill>
                  <a:schemeClr val="tx1"/>
                </a:solidFill>
              </a:rPr>
            </a:br>
            <a:br>
              <a:rPr lang="de-DE" sz="2400" kern="0" dirty="0">
                <a:solidFill>
                  <a:schemeClr val="tx1"/>
                </a:solidFill>
              </a:rPr>
            </a:br>
            <a:br>
              <a:rPr lang="de-DE" sz="2400" kern="0" dirty="0">
                <a:solidFill>
                  <a:schemeClr val="tx1"/>
                </a:solidFill>
              </a:rPr>
            </a:br>
            <a:r>
              <a:rPr lang="de-DE" sz="2400" kern="0" dirty="0">
                <a:solidFill>
                  <a:schemeClr val="tx1"/>
                </a:solidFill>
              </a:rPr>
              <a:t>@</a:t>
            </a:r>
            <a:r>
              <a:rPr lang="de-DE" sz="2400" kern="0" dirty="0" err="1">
                <a:solidFill>
                  <a:schemeClr val="tx1"/>
                </a:solidFill>
              </a:rPr>
              <a:t>stensitzki</a:t>
            </a:r>
            <a:br>
              <a:rPr lang="de-DE" sz="2400" kern="0" dirty="0">
                <a:solidFill>
                  <a:schemeClr val="tx1"/>
                </a:solidFill>
              </a:rPr>
            </a:br>
            <a:r>
              <a:rPr lang="de-DE" sz="2400" kern="0" dirty="0">
                <a:solidFill>
                  <a:schemeClr val="tx1"/>
                </a:solidFill>
              </a:rPr>
              <a:t>thomas.stensitzki@granikos.eu </a:t>
            </a:r>
            <a:br>
              <a:rPr lang="de-DE" sz="2400" kern="0" dirty="0">
                <a:solidFill>
                  <a:schemeClr val="tx1"/>
                </a:solidFill>
              </a:rPr>
            </a:br>
            <a:r>
              <a:rPr lang="de-DE" sz="2400" kern="0" dirty="0">
                <a:solidFill>
                  <a:schemeClr val="tx1"/>
                </a:solidFill>
              </a:rPr>
              <a:t>blog.granikos.</a:t>
            </a:r>
            <a:r>
              <a:rPr lang="de-DE" sz="2400" kern="0">
                <a:solidFill>
                  <a:schemeClr val="tx1"/>
                </a:solidFill>
              </a:rPr>
              <a:t>eu </a:t>
            </a:r>
            <a:endParaRPr lang="de-DE" sz="2400" kern="0" dirty="0">
              <a:solidFill>
                <a:schemeClr val="tx1"/>
              </a:solidFill>
            </a:endParaRPr>
          </a:p>
        </p:txBody>
      </p:sp>
      <p:pic>
        <p:nvPicPr>
          <p:cNvPr id="11" name="Grafik 10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DE0E1E80-8730-462E-831E-20E5E09CF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520" y="5248824"/>
            <a:ext cx="2289053" cy="923546"/>
          </a:xfrm>
          <a:prstGeom prst="rect">
            <a:avLst/>
          </a:prstGeom>
        </p:spPr>
      </p:pic>
      <p:pic>
        <p:nvPicPr>
          <p:cNvPr id="6" name="Grafik 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3C30F32B-6C83-40D0-9735-FCF779F27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20" y="1483952"/>
            <a:ext cx="2289053" cy="32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0C623BE-F2A4-4533-A1A9-91CF237E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Was ist Microsoft Teams?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2850E4-3681-47E1-BBC2-DA77E581E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1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54C181-1A05-43D0-8F1B-2E508D9F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Chat-basierter Arbeitsplatz in Office 365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301034B-8E42-4E7F-954B-FB1A85BCE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B117E3E-2297-4874-A114-942FFEA04381}"/>
              </a:ext>
            </a:extLst>
          </p:cNvPr>
          <p:cNvGrpSpPr/>
          <p:nvPr/>
        </p:nvGrpSpPr>
        <p:grpSpPr>
          <a:xfrm>
            <a:off x="605450" y="1467487"/>
            <a:ext cx="2468880" cy="3718073"/>
            <a:chOff x="605450" y="1467487"/>
            <a:chExt cx="2468880" cy="3718073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4B785C7-8F24-46F5-91F3-DE2CF5B9D5E9}"/>
                </a:ext>
              </a:extLst>
            </p:cNvPr>
            <p:cNvSpPr/>
            <p:nvPr/>
          </p:nvSpPr>
          <p:spPr>
            <a:xfrm>
              <a:off x="605450" y="2808120"/>
              <a:ext cx="2468880" cy="2377440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Chat für 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moderne Teams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endPara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light" charset="0"/>
                  <a:ea typeface="+mn-ea"/>
                  <a:cs typeface="Segoe UI Semilight" charset="0"/>
                </a:rPr>
                <a:t>Kommunikation in jedem Moment, um Informationen</a:t>
              </a:r>
              <a:r>
                <a:rPr lang="de-DE" sz="1200" kern="0" dirty="0">
                  <a:latin typeface="Segoe UI Semilight" charset="0"/>
                  <a:cs typeface="Segoe UI Semilight" charset="0"/>
                </a:rPr>
                <a:t> schnell und aktuell zu teilen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endParaRPr>
            </a:p>
          </p:txBody>
        </p:sp>
        <p:pic>
          <p:nvPicPr>
            <p:cNvPr id="23" name="Picture Placeholder 47">
              <a:extLst>
                <a:ext uri="{FF2B5EF4-FFF2-40B4-BE49-F238E27FC236}">
                  <a16:creationId xmlns:a16="http://schemas.microsoft.com/office/drawing/2014/main" id="{67EA9A43-9A5D-4F80-9850-7FFBD1F21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83979" y="1467487"/>
              <a:ext cx="1045622" cy="1122744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BE0167-6466-4334-8AB9-EAAC49281FDF}"/>
              </a:ext>
            </a:extLst>
          </p:cNvPr>
          <p:cNvGrpSpPr/>
          <p:nvPr/>
        </p:nvGrpSpPr>
        <p:grpSpPr>
          <a:xfrm>
            <a:off x="3427838" y="1015525"/>
            <a:ext cx="2562238" cy="4170035"/>
            <a:chOff x="3427838" y="1015525"/>
            <a:chExt cx="2562238" cy="4170035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F32F1C77-DBEF-47ED-98F2-B326D8EB0969}"/>
                </a:ext>
              </a:extLst>
            </p:cNvPr>
            <p:cNvSpPr/>
            <p:nvPr/>
          </p:nvSpPr>
          <p:spPr>
            <a:xfrm>
              <a:off x="3427838" y="2808120"/>
              <a:ext cx="2468880" cy="2377440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 Light" charset="0"/>
                  <a:cs typeface="Segoe UI Semibold" panose="020B0702040204020203" pitchFamily="34" charset="0"/>
                </a:rPr>
                <a:t>Hub für die Zusammenarbeit im Team</a:t>
              </a:r>
              <a:endPara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light" charset="0"/>
                  <a:ea typeface="+mn-ea"/>
                  <a:cs typeface="Segoe UI Semilight" charset="0"/>
                </a:rPr>
                <a:t>Ihr Team hat schnellen Zugang zu allen relevanten Informationen </a:t>
              </a: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light" charset="0"/>
                  <a:ea typeface="+mn-ea"/>
                  <a:cs typeface="Segoe UI Semilight" charset="0"/>
                </a:rPr>
                <a:t>Office 365</a:t>
              </a: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pic>
          <p:nvPicPr>
            <p:cNvPr id="24" name="Picture Placeholder 48">
              <a:extLst>
                <a:ext uri="{FF2B5EF4-FFF2-40B4-BE49-F238E27FC236}">
                  <a16:creationId xmlns:a16="http://schemas.microsoft.com/office/drawing/2014/main" id="{60E9E4E7-BC19-4134-A3F6-066DF48BF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0986"/>
            <a:stretch/>
          </p:blipFill>
          <p:spPr>
            <a:xfrm>
              <a:off x="4197481" y="1015525"/>
              <a:ext cx="1792595" cy="179259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FF69C2C-B217-41ED-8C90-AAF1A5A25256}"/>
              </a:ext>
            </a:extLst>
          </p:cNvPr>
          <p:cNvGrpSpPr/>
          <p:nvPr/>
        </p:nvGrpSpPr>
        <p:grpSpPr>
          <a:xfrm>
            <a:off x="6307114" y="1350449"/>
            <a:ext cx="2468880" cy="3835111"/>
            <a:chOff x="6307114" y="1350449"/>
            <a:chExt cx="2468880" cy="3835111"/>
          </a:xfrm>
        </p:grpSpPr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F589E7E7-38C1-4B4D-835B-77001FDD3991}"/>
                </a:ext>
              </a:extLst>
            </p:cNvPr>
            <p:cNvSpPr/>
            <p:nvPr/>
          </p:nvSpPr>
          <p:spPr>
            <a:xfrm>
              <a:off x="6307114" y="2808120"/>
              <a:ext cx="2468880" cy="2377440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000" kern="0" dirty="0">
                  <a:solidFill>
                    <a:sysClr val="windowText" lastClr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Anpassbar für jedes Team</a:t>
              </a:r>
              <a:br>
                <a:rPr lang="de-DE" sz="2000" kern="0" dirty="0">
                  <a:solidFill>
                    <a:sysClr val="windowText" lastClr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endPara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light" charset="0"/>
                  <a:ea typeface="+mn-ea"/>
                  <a:cs typeface="Segoe UI Semilight" charset="0"/>
                </a:rPr>
                <a:t>Passen Sie den Arbeitsplatz für jedes Team mit den relevanten Inhalten und Funktionen für die tägliche Arbeit an</a:t>
              </a: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pic>
          <p:nvPicPr>
            <p:cNvPr id="25" name="Picture Placeholder 49">
              <a:extLst>
                <a:ext uri="{FF2B5EF4-FFF2-40B4-BE49-F238E27FC236}">
                  <a16:creationId xmlns:a16="http://schemas.microsoft.com/office/drawing/2014/main" id="{2668137E-F1E1-4294-83CF-32BF964D6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3227" y="1350449"/>
              <a:ext cx="1071569" cy="1122745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EFB7364-D3E8-4A74-9F7C-F72E99C62D38}"/>
              </a:ext>
            </a:extLst>
          </p:cNvPr>
          <p:cNvGrpSpPr/>
          <p:nvPr/>
        </p:nvGrpSpPr>
        <p:grpSpPr>
          <a:xfrm>
            <a:off x="9116084" y="1301383"/>
            <a:ext cx="2468880" cy="3884177"/>
            <a:chOff x="9116084" y="1301383"/>
            <a:chExt cx="2468880" cy="3884177"/>
          </a:xfrm>
        </p:grpSpPr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9BA3F571-9FE3-4A0F-A6EC-EDB7E97EB4B5}"/>
                </a:ext>
              </a:extLst>
            </p:cNvPr>
            <p:cNvSpPr/>
            <p:nvPr/>
          </p:nvSpPr>
          <p:spPr>
            <a:xfrm>
              <a:off x="9116084" y="2808120"/>
              <a:ext cx="2468880" cy="2377440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Sichere Zusammenarbeit im Team</a:t>
              </a:r>
            </a:p>
            <a:p>
              <a:pPr marL="0" marR="0" lvl="0" indent="0" algn="ctr" defTabSz="9142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16233A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light" charset="0"/>
                  <a:ea typeface="+mn-ea"/>
                  <a:cs typeface="Segoe UI Semilight" charset="0"/>
                </a:rPr>
                <a:t>Nutzen Sie die Sicherheits- und Compliance</a:t>
              </a:r>
              <a:r>
                <a:rPr lang="de-DE" sz="1200" kern="0" dirty="0">
                  <a:latin typeface="Segoe UI Semilight" charset="0"/>
                  <a:cs typeface="Segoe UI Semilight" charset="0"/>
                </a:rPr>
                <a:t>-Funktionen für Unternehmen in Office 365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charset="0"/>
                <a:cs typeface="Segoe UI Semilight" charset="0"/>
              </a:endParaRPr>
            </a:p>
            <a:p>
              <a:pPr marL="0" marR="0" lvl="0" indent="0" algn="ctr" defTabSz="914202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pic>
          <p:nvPicPr>
            <p:cNvPr id="26" name="Picture Placeholder 50">
              <a:extLst>
                <a:ext uri="{FF2B5EF4-FFF2-40B4-BE49-F238E27FC236}">
                  <a16:creationId xmlns:a16="http://schemas.microsoft.com/office/drawing/2014/main" id="{13B5C2B3-B0C5-4EE4-BB7C-39D6F395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89196" y="1301383"/>
              <a:ext cx="879612" cy="1220876"/>
            </a:xfrm>
            <a:prstGeom prst="rect">
              <a:avLst/>
            </a:prstGeom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F1B4FFBE-01C4-4F95-B359-361E8B7ACF78}"/>
              </a:ext>
            </a:extLst>
          </p:cNvPr>
          <p:cNvGrpSpPr/>
          <p:nvPr/>
        </p:nvGrpSpPr>
        <p:grpSpPr>
          <a:xfrm>
            <a:off x="0" y="5185560"/>
            <a:ext cx="12192000" cy="1915855"/>
            <a:chOff x="0" y="5185560"/>
            <a:chExt cx="12192000" cy="1915855"/>
          </a:xfrm>
        </p:grpSpPr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57C023BA-2E00-4E8E-9DF1-D2331F9E458A}"/>
                </a:ext>
              </a:extLst>
            </p:cNvPr>
            <p:cNvSpPr/>
            <p:nvPr/>
          </p:nvSpPr>
          <p:spPr bwMode="auto">
            <a:xfrm>
              <a:off x="0" y="5185560"/>
              <a:ext cx="12192000" cy="169403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D46A324-42F4-4694-818D-835A35DBB39B}"/>
                </a:ext>
              </a:extLst>
            </p:cNvPr>
            <p:cNvGrpSpPr/>
            <p:nvPr/>
          </p:nvGrpSpPr>
          <p:grpSpPr>
            <a:xfrm>
              <a:off x="2372324" y="6146695"/>
              <a:ext cx="7917296" cy="954720"/>
              <a:chOff x="2372324" y="6033622"/>
              <a:chExt cx="7917296" cy="954720"/>
            </a:xfrm>
          </p:grpSpPr>
          <p:sp>
            <p:nvSpPr>
              <p:cNvPr id="30" name="Text Placeholder 12">
                <a:extLst>
                  <a:ext uri="{FF2B5EF4-FFF2-40B4-BE49-F238E27FC236}">
                    <a16:creationId xmlns:a16="http://schemas.microsoft.com/office/drawing/2014/main" id="{5A096371-2B21-4EE5-B398-6B3F83FE4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8376" y="6033622"/>
                <a:ext cx="3285192" cy="634878"/>
              </a:xfrm>
              <a:prstGeom prst="rect">
                <a:avLst/>
              </a:prstGeom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214">
                  <a:spcBef>
                    <a:spcPts val="980"/>
                  </a:spcBef>
                  <a:defRPr/>
                </a:pPr>
                <a:r>
                  <a:rPr lang="de-DE" sz="1800" b="0" dirty="0">
                    <a:solidFill>
                      <a:srgbClr val="FFFFFF"/>
                    </a:solidFill>
                  </a:rPr>
                  <a:t>Erweiterbare App-Plattform</a:t>
                </a:r>
              </a:p>
            </p:txBody>
          </p:sp>
          <p:sp>
            <p:nvSpPr>
              <p:cNvPr id="31" name="Text Placeholder 14">
                <a:extLst>
                  <a:ext uri="{FF2B5EF4-FFF2-40B4-BE49-F238E27FC236}">
                    <a16:creationId xmlns:a16="http://schemas.microsoft.com/office/drawing/2014/main" id="{F0C52B2B-54DB-40E2-8AF5-EC13F70BFF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2324" y="6353464"/>
                <a:ext cx="7917296" cy="634878"/>
              </a:xfrm>
              <a:prstGeom prst="rect">
                <a:avLst/>
              </a:prstGeom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214">
                  <a:spcBef>
                    <a:spcPts val="980"/>
                  </a:spcBef>
                  <a:defRPr/>
                </a:pPr>
                <a:r>
                  <a:rPr lang="de-DE" sz="1400">
                    <a:solidFill>
                      <a:schemeClr val="bg1"/>
                    </a:solidFill>
                    <a:cs typeface="Segoe UI Semibold" panose="020B0702040204020203" pitchFamily="34" charset="0"/>
                  </a:rPr>
                  <a:t>Erweitern Sie die Microsoft Teams Plattform durch eigene Anwendungen</a:t>
                </a:r>
                <a:endParaRPr lang="de-DE" sz="1400" dirty="0">
                  <a:solidFill>
                    <a:schemeClr val="bg1"/>
                  </a:solidFill>
                  <a:latin typeface="+mn-lt"/>
                  <a:cs typeface="Segoe UI Semibold" panose="020B0702040204020203" pitchFamily="34" charset="0"/>
                </a:endParaRPr>
              </a:p>
            </p:txBody>
          </p:sp>
        </p:grpSp>
        <p:pic>
          <p:nvPicPr>
            <p:cNvPr id="36" name="Picture Placeholder 51">
              <a:extLst>
                <a:ext uri="{FF2B5EF4-FFF2-40B4-BE49-F238E27FC236}">
                  <a16:creationId xmlns:a16="http://schemas.microsoft.com/office/drawing/2014/main" id="{2A9BDB1C-2ED3-4A35-AD3A-085D3AEBE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08884" y="5220249"/>
              <a:ext cx="971104" cy="98129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0481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F2D5A-EBCB-4B70-8395-B4FE64C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kern="0" dirty="0">
                <a:solidFill>
                  <a:sysClr val="windowText" lastClr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Chat für moderne Teams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468CD4-A59F-40BB-B653-693B1F2DB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19C27E-2C52-474F-8876-0D8C28797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3D7856-45F5-4D09-A765-F97EDA01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2" y="1483952"/>
            <a:ext cx="5995866" cy="432000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Team-Mitglieder können jederzeit auf Inhalte zugreifen und die Konversationshistorie lesen</a:t>
            </a:r>
          </a:p>
          <a:p>
            <a:pPr marL="0" indent="0">
              <a:buNone/>
            </a:pPr>
            <a:r>
              <a:rPr lang="de-DE" b="1" dirty="0"/>
              <a:t>Team-Konversationen sind für alle Team-Mitglieder sichtbar</a:t>
            </a:r>
          </a:p>
          <a:p>
            <a:pPr marL="0" indent="0">
              <a:buNone/>
            </a:pPr>
            <a:r>
              <a:rPr lang="de-DE" b="1" dirty="0"/>
              <a:t>Gastzugriff für externe Team-Mitglieder möglich</a:t>
            </a:r>
          </a:p>
          <a:p>
            <a:pPr marL="0" indent="0">
              <a:buNone/>
            </a:pPr>
            <a:r>
              <a:rPr lang="de-DE" b="1" dirty="0"/>
              <a:t>Private Kanäle für Kommunikation für interne Team-Mitglieder</a:t>
            </a:r>
          </a:p>
          <a:p>
            <a:pPr marL="0" indent="0">
              <a:buNone/>
            </a:pPr>
            <a:r>
              <a:rPr lang="de-DE" b="1" dirty="0"/>
              <a:t>Private Chats ermöglichen Kommunikation außerhalb eines Teams</a:t>
            </a:r>
          </a:p>
          <a:p>
            <a:pPr marL="0" indent="0">
              <a:buNone/>
            </a:pPr>
            <a:r>
              <a:rPr lang="de-DE" b="1" dirty="0"/>
              <a:t>Mobiler Zugriff von iOS und Android Geräten</a:t>
            </a:r>
          </a:p>
        </p:txBody>
      </p:sp>
      <p:pic>
        <p:nvPicPr>
          <p:cNvPr id="7" name="Picture Placeholder 47">
            <a:extLst>
              <a:ext uri="{FF2B5EF4-FFF2-40B4-BE49-F238E27FC236}">
                <a16:creationId xmlns:a16="http://schemas.microsoft.com/office/drawing/2014/main" id="{070F3B5D-EE23-46D6-9636-69F2271E17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5043" y="266840"/>
            <a:ext cx="1045622" cy="1122744"/>
          </a:xfrm>
          <a:prstGeom prst="rect">
            <a:avLst/>
          </a:prstGeom>
        </p:spPr>
      </p:pic>
      <p:grpSp>
        <p:nvGrpSpPr>
          <p:cNvPr id="10" name="Group 22">
            <a:extLst>
              <a:ext uri="{FF2B5EF4-FFF2-40B4-BE49-F238E27FC236}">
                <a16:creationId xmlns:a16="http://schemas.microsoft.com/office/drawing/2014/main" id="{D10555A9-81CB-4241-8ACD-58A107E25E8D}"/>
              </a:ext>
            </a:extLst>
          </p:cNvPr>
          <p:cNvGrpSpPr/>
          <p:nvPr/>
        </p:nvGrpSpPr>
        <p:grpSpPr>
          <a:xfrm>
            <a:off x="6661218" y="1506257"/>
            <a:ext cx="6020375" cy="3792220"/>
            <a:chOff x="6343166" y="1511300"/>
            <a:chExt cx="6020375" cy="379222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F54563D-04EB-4F2E-82E9-16DAD9142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166" y="1511300"/>
              <a:ext cx="6020375" cy="3792220"/>
            </a:xfrm>
            <a:custGeom>
              <a:avLst/>
              <a:gdLst>
                <a:gd name="T0" fmla="*/ 1937 w 2018"/>
                <a:gd name="T1" fmla="*/ 0 h 1347"/>
                <a:gd name="T2" fmla="*/ 81 w 2018"/>
                <a:gd name="T3" fmla="*/ 0 h 1347"/>
                <a:gd name="T4" fmla="*/ 0 w 2018"/>
                <a:gd name="T5" fmla="*/ 81 h 1347"/>
                <a:gd name="T6" fmla="*/ 0 w 2018"/>
                <a:gd name="T7" fmla="*/ 1265 h 1347"/>
                <a:gd name="T8" fmla="*/ 81 w 2018"/>
                <a:gd name="T9" fmla="*/ 1347 h 1347"/>
                <a:gd name="T10" fmla="*/ 1937 w 2018"/>
                <a:gd name="T11" fmla="*/ 1347 h 1347"/>
                <a:gd name="T12" fmla="*/ 2018 w 2018"/>
                <a:gd name="T13" fmla="*/ 1265 h 1347"/>
                <a:gd name="T14" fmla="*/ 2018 w 2018"/>
                <a:gd name="T15" fmla="*/ 81 h 1347"/>
                <a:gd name="T16" fmla="*/ 1937 w 2018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8" h="1347">
                  <a:moveTo>
                    <a:pt x="1937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1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310"/>
                    <a:pt x="36" y="1347"/>
                    <a:pt x="81" y="1347"/>
                  </a:cubicBezTo>
                  <a:cubicBezTo>
                    <a:pt x="1937" y="1347"/>
                    <a:pt x="1937" y="1347"/>
                    <a:pt x="1937" y="1347"/>
                  </a:cubicBezTo>
                  <a:cubicBezTo>
                    <a:pt x="1982" y="1347"/>
                    <a:pt x="2018" y="1310"/>
                    <a:pt x="2018" y="1265"/>
                  </a:cubicBezTo>
                  <a:cubicBezTo>
                    <a:pt x="2018" y="81"/>
                    <a:pt x="2018" y="81"/>
                    <a:pt x="2018" y="81"/>
                  </a:cubicBezTo>
                  <a:cubicBezTo>
                    <a:pt x="2018" y="36"/>
                    <a:pt x="1982" y="0"/>
                    <a:pt x="193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A7A9A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21">
              <a:extLst>
                <a:ext uri="{FF2B5EF4-FFF2-40B4-BE49-F238E27FC236}">
                  <a16:creationId xmlns:a16="http://schemas.microsoft.com/office/drawing/2014/main" id="{D2DA1CF8-C472-4305-9619-0374042DD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967" y="1823195"/>
              <a:ext cx="5632201" cy="3168429"/>
            </a:xfrm>
            <a:prstGeom prst="rect">
              <a:avLst/>
            </a:prstGeom>
          </p:spPr>
        </p:pic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4561FCEC-931F-44AC-900D-21A5C3C5124F}"/>
              </a:ext>
            </a:extLst>
          </p:cNvPr>
          <p:cNvGrpSpPr/>
          <p:nvPr/>
        </p:nvGrpSpPr>
        <p:grpSpPr>
          <a:xfrm>
            <a:off x="10088966" y="2501633"/>
            <a:ext cx="1926798" cy="3743989"/>
            <a:chOff x="9741471" y="3232181"/>
            <a:chExt cx="1926798" cy="3743989"/>
          </a:xfrm>
        </p:grpSpPr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91CD1C88-5BC5-400F-A082-F0DA9D214276}"/>
                </a:ext>
              </a:extLst>
            </p:cNvPr>
            <p:cNvGrpSpPr/>
            <p:nvPr/>
          </p:nvGrpSpPr>
          <p:grpSpPr>
            <a:xfrm>
              <a:off x="9741471" y="3232181"/>
              <a:ext cx="1926798" cy="3743989"/>
              <a:chOff x="3609124" y="3088618"/>
              <a:chExt cx="2622523" cy="5363766"/>
            </a:xfrm>
          </p:grpSpPr>
          <p:sp>
            <p:nvSpPr>
              <p:cNvPr id="16" name="Rounded Rectangle 14">
                <a:extLst>
                  <a:ext uri="{FF2B5EF4-FFF2-40B4-BE49-F238E27FC236}">
                    <a16:creationId xmlns:a16="http://schemas.microsoft.com/office/drawing/2014/main" id="{EE894CFB-022C-41A9-84BB-7D7A3B0E6350}"/>
                  </a:ext>
                </a:extLst>
              </p:cNvPr>
              <p:cNvSpPr/>
              <p:nvPr/>
            </p:nvSpPr>
            <p:spPr bwMode="auto">
              <a:xfrm>
                <a:off x="3611649" y="3088618"/>
                <a:ext cx="2619998" cy="5363766"/>
              </a:xfrm>
              <a:prstGeom prst="roundRect">
                <a:avLst>
                  <a:gd name="adj" fmla="val 11233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D442275F-A367-4953-9290-4D4B4363C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9124" y="3092272"/>
                <a:ext cx="2613068" cy="5360112"/>
              </a:xfrm>
              <a:custGeom>
                <a:avLst/>
                <a:gdLst>
                  <a:gd name="T0" fmla="*/ 1032 w 1160"/>
                  <a:gd name="T1" fmla="*/ 0 h 2386"/>
                  <a:gd name="T2" fmla="*/ 128 w 1160"/>
                  <a:gd name="T3" fmla="*/ 0 h 2386"/>
                  <a:gd name="T4" fmla="*/ 0 w 1160"/>
                  <a:gd name="T5" fmla="*/ 128 h 2386"/>
                  <a:gd name="T6" fmla="*/ 0 w 1160"/>
                  <a:gd name="T7" fmla="*/ 2258 h 2386"/>
                  <a:gd name="T8" fmla="*/ 128 w 1160"/>
                  <a:gd name="T9" fmla="*/ 2386 h 2386"/>
                  <a:gd name="T10" fmla="*/ 1032 w 1160"/>
                  <a:gd name="T11" fmla="*/ 2386 h 2386"/>
                  <a:gd name="T12" fmla="*/ 1160 w 1160"/>
                  <a:gd name="T13" fmla="*/ 2258 h 2386"/>
                  <a:gd name="T14" fmla="*/ 1160 w 1160"/>
                  <a:gd name="T15" fmla="*/ 128 h 2386"/>
                  <a:gd name="T16" fmla="*/ 1032 w 1160"/>
                  <a:gd name="T17" fmla="*/ 0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0" h="2386">
                    <a:moveTo>
                      <a:pt x="1032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57" y="0"/>
                      <a:pt x="0" y="57"/>
                      <a:pt x="0" y="128"/>
                    </a:cubicBezTo>
                    <a:cubicBezTo>
                      <a:pt x="0" y="2258"/>
                      <a:pt x="0" y="2258"/>
                      <a:pt x="0" y="2258"/>
                    </a:cubicBezTo>
                    <a:cubicBezTo>
                      <a:pt x="0" y="2329"/>
                      <a:pt x="57" y="2386"/>
                      <a:pt x="128" y="2386"/>
                    </a:cubicBezTo>
                    <a:cubicBezTo>
                      <a:pt x="1032" y="2386"/>
                      <a:pt x="1032" y="2386"/>
                      <a:pt x="1032" y="2386"/>
                    </a:cubicBezTo>
                    <a:cubicBezTo>
                      <a:pt x="1103" y="2386"/>
                      <a:pt x="1160" y="2329"/>
                      <a:pt x="1160" y="2258"/>
                    </a:cubicBezTo>
                    <a:cubicBezTo>
                      <a:pt x="1160" y="128"/>
                      <a:pt x="1160" y="128"/>
                      <a:pt x="1160" y="128"/>
                    </a:cubicBezTo>
                    <a:cubicBezTo>
                      <a:pt x="1160" y="57"/>
                      <a:pt x="1103" y="0"/>
                      <a:pt x="1032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1E9C9C04-7B21-423F-8620-12B676E5A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124" t="15966" r="39713" b="17026"/>
            <a:stretch/>
          </p:blipFill>
          <p:spPr>
            <a:xfrm>
              <a:off x="9865848" y="3692922"/>
              <a:ext cx="1678045" cy="298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83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F2D5A-EBCB-4B70-8395-B4FE64C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kern="0" dirty="0">
                <a:solidFill>
                  <a:sysClr val="windowText" lastClr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Hub für die Zusammenarbeit im Team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468CD4-A59F-40BB-B653-693B1F2DB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19C27E-2C52-474F-8876-0D8C28797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3D7856-45F5-4D09-A765-F97EDA01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2" y="1483952"/>
            <a:ext cx="5995866" cy="432000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Alle Konversationen, Dokumente, Personen und Tools in einem Team-Arbeitsplatz</a:t>
            </a:r>
          </a:p>
          <a:p>
            <a:pPr marL="0" indent="0">
              <a:buNone/>
            </a:pPr>
            <a:r>
              <a:rPr lang="de-DE" b="1" dirty="0"/>
              <a:t>Audio- und Video-Meetings in Teams</a:t>
            </a:r>
          </a:p>
          <a:p>
            <a:pPr marL="0" indent="0">
              <a:buNone/>
            </a:pPr>
            <a:r>
              <a:rPr lang="de-DE" b="1" dirty="0"/>
              <a:t>Integrierter Zugriff auf SharePoint, OneNote, Planner, Power BI, Stream</a:t>
            </a:r>
          </a:p>
          <a:p>
            <a:pPr marL="0" indent="0">
              <a:buNone/>
            </a:pPr>
            <a:r>
              <a:rPr lang="de-DE" b="1" dirty="0"/>
              <a:t>Bearbeitung von Office und anderen Dokumenten direkt im Teams Client </a:t>
            </a:r>
          </a:p>
          <a:p>
            <a:pPr marL="0" indent="0">
              <a:buNone/>
            </a:pPr>
            <a:endParaRPr lang="de-DE" b="1" dirty="0"/>
          </a:p>
        </p:txBody>
      </p:sp>
      <p:pic>
        <p:nvPicPr>
          <p:cNvPr id="18" name="Picture Placeholder 48">
            <a:extLst>
              <a:ext uri="{FF2B5EF4-FFF2-40B4-BE49-F238E27FC236}">
                <a16:creationId xmlns:a16="http://schemas.microsoft.com/office/drawing/2014/main" id="{25DAB961-C684-4524-A307-5ED26265D3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986"/>
          <a:stretch/>
        </p:blipFill>
        <p:spPr>
          <a:xfrm>
            <a:off x="10614185" y="-185122"/>
            <a:ext cx="1792595" cy="1792595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7471CEDE-9291-456F-8804-D784C16F959A}"/>
              </a:ext>
            </a:extLst>
          </p:cNvPr>
          <p:cNvGrpSpPr/>
          <p:nvPr/>
        </p:nvGrpSpPr>
        <p:grpSpPr>
          <a:xfrm>
            <a:off x="6663187" y="1491903"/>
            <a:ext cx="7101025" cy="4131672"/>
            <a:chOff x="6460596" y="1307227"/>
            <a:chExt cx="7101025" cy="4131672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21572BB-2155-4B5E-9009-253946464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596" y="1307227"/>
              <a:ext cx="7101025" cy="4131672"/>
            </a:xfrm>
            <a:custGeom>
              <a:avLst/>
              <a:gdLst>
                <a:gd name="T0" fmla="*/ 1937 w 2018"/>
                <a:gd name="T1" fmla="*/ 0 h 1347"/>
                <a:gd name="T2" fmla="*/ 81 w 2018"/>
                <a:gd name="T3" fmla="*/ 0 h 1347"/>
                <a:gd name="T4" fmla="*/ 0 w 2018"/>
                <a:gd name="T5" fmla="*/ 81 h 1347"/>
                <a:gd name="T6" fmla="*/ 0 w 2018"/>
                <a:gd name="T7" fmla="*/ 1265 h 1347"/>
                <a:gd name="T8" fmla="*/ 81 w 2018"/>
                <a:gd name="T9" fmla="*/ 1347 h 1347"/>
                <a:gd name="T10" fmla="*/ 1937 w 2018"/>
                <a:gd name="T11" fmla="*/ 1347 h 1347"/>
                <a:gd name="T12" fmla="*/ 2018 w 2018"/>
                <a:gd name="T13" fmla="*/ 1265 h 1347"/>
                <a:gd name="T14" fmla="*/ 2018 w 2018"/>
                <a:gd name="T15" fmla="*/ 81 h 1347"/>
                <a:gd name="T16" fmla="*/ 1937 w 2018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8" h="1347">
                  <a:moveTo>
                    <a:pt x="1937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1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310"/>
                    <a:pt x="36" y="1347"/>
                    <a:pt x="81" y="1347"/>
                  </a:cubicBezTo>
                  <a:cubicBezTo>
                    <a:pt x="1937" y="1347"/>
                    <a:pt x="1937" y="1347"/>
                    <a:pt x="1937" y="1347"/>
                  </a:cubicBezTo>
                  <a:cubicBezTo>
                    <a:pt x="1982" y="1347"/>
                    <a:pt x="2018" y="1310"/>
                    <a:pt x="2018" y="1265"/>
                  </a:cubicBezTo>
                  <a:cubicBezTo>
                    <a:pt x="2018" y="81"/>
                    <a:pt x="2018" y="81"/>
                    <a:pt x="2018" y="81"/>
                  </a:cubicBezTo>
                  <a:cubicBezTo>
                    <a:pt x="2018" y="36"/>
                    <a:pt x="1982" y="0"/>
                    <a:pt x="193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A7A9A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40875A42-AEB9-487D-B77A-1E7790ABD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0319" y="1531911"/>
              <a:ext cx="6545661" cy="3682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69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F2D5A-EBCB-4B70-8395-B4FE64C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kern="0" dirty="0">
                <a:solidFill>
                  <a:sysClr val="windowText" lastClr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Anpassbar für jedes Team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468CD4-A59F-40BB-B653-693B1F2DB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19C27E-2C52-474F-8876-0D8C28797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3D7856-45F5-4D09-A765-F97EDA01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2" y="1483952"/>
            <a:ext cx="5995866" cy="432000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Getrennte Kanäle im Team je Thema oder Aufgabenfeld</a:t>
            </a:r>
          </a:p>
          <a:p>
            <a:pPr marL="0" indent="0">
              <a:buNone/>
            </a:pPr>
            <a:r>
              <a:rPr lang="de-DE" b="1" dirty="0"/>
              <a:t>Reiter (Tabs) für schnellen Zugriff auf häufig verwendete Dateien und Dienste</a:t>
            </a:r>
          </a:p>
          <a:p>
            <a:pPr marL="0" indent="0">
              <a:buNone/>
            </a:pPr>
            <a:r>
              <a:rPr lang="de-DE" b="1" dirty="0"/>
              <a:t>Aktuelle Benachrichtigungen aus den eingebundenen Apps</a:t>
            </a:r>
          </a:p>
          <a:p>
            <a:pPr marL="0" indent="0">
              <a:buNone/>
            </a:pPr>
            <a:r>
              <a:rPr lang="de-DE" b="1" dirty="0"/>
              <a:t>Individuell anpassbare Benachrichtigungen, um wichtige Informationen nicht zu verpassen</a:t>
            </a:r>
          </a:p>
          <a:p>
            <a:pPr marL="0" indent="0">
              <a:buNone/>
            </a:pPr>
            <a:r>
              <a:rPr lang="de-DE" b="1" dirty="0"/>
              <a:t>Programmierschnittstelle zur Integration von Eigenentwicklungen</a:t>
            </a:r>
          </a:p>
        </p:txBody>
      </p:sp>
      <p:pic>
        <p:nvPicPr>
          <p:cNvPr id="10" name="Picture Placeholder 49">
            <a:extLst>
              <a:ext uri="{FF2B5EF4-FFF2-40B4-BE49-F238E27FC236}">
                <a16:creationId xmlns:a16="http://schemas.microsoft.com/office/drawing/2014/main" id="{E18BE7EC-5ADB-4AC6-8FD6-8BE6B838E1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1072" y="268763"/>
            <a:ext cx="1071569" cy="1122745"/>
          </a:xfrm>
          <a:prstGeom prst="rect">
            <a:avLst/>
          </a:prstGeom>
        </p:spPr>
      </p:pic>
      <p:grpSp>
        <p:nvGrpSpPr>
          <p:cNvPr id="11" name="Group 46">
            <a:extLst>
              <a:ext uri="{FF2B5EF4-FFF2-40B4-BE49-F238E27FC236}">
                <a16:creationId xmlns:a16="http://schemas.microsoft.com/office/drawing/2014/main" id="{AFFF3926-3B9E-4475-B894-F70336FB3D58}"/>
              </a:ext>
            </a:extLst>
          </p:cNvPr>
          <p:cNvGrpSpPr/>
          <p:nvPr/>
        </p:nvGrpSpPr>
        <p:grpSpPr>
          <a:xfrm>
            <a:off x="6632039" y="1481399"/>
            <a:ext cx="5464260" cy="4309801"/>
            <a:chOff x="6038216" y="1465574"/>
            <a:chExt cx="5535464" cy="4365961"/>
          </a:xfrm>
        </p:grpSpPr>
        <p:grpSp>
          <p:nvGrpSpPr>
            <p:cNvPr id="12" name="Group 45">
              <a:extLst>
                <a:ext uri="{FF2B5EF4-FFF2-40B4-BE49-F238E27FC236}">
                  <a16:creationId xmlns:a16="http://schemas.microsoft.com/office/drawing/2014/main" id="{7BB48321-637B-41F0-BA6D-BA4DF954B5FC}"/>
                </a:ext>
              </a:extLst>
            </p:cNvPr>
            <p:cNvGrpSpPr/>
            <p:nvPr/>
          </p:nvGrpSpPr>
          <p:grpSpPr>
            <a:xfrm>
              <a:off x="7514780" y="4966733"/>
              <a:ext cx="2582335" cy="864802"/>
              <a:chOff x="7675439" y="4966733"/>
              <a:chExt cx="2582335" cy="864802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E4C78E2B-A0A3-4437-9DAE-4C2BB43F5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439" y="5679135"/>
                <a:ext cx="2582335" cy="152400"/>
              </a:xfrm>
              <a:custGeom>
                <a:avLst/>
                <a:gdLst>
                  <a:gd name="T0" fmla="*/ 1937 w 2018"/>
                  <a:gd name="T1" fmla="*/ 0 h 1347"/>
                  <a:gd name="T2" fmla="*/ 81 w 2018"/>
                  <a:gd name="T3" fmla="*/ 0 h 1347"/>
                  <a:gd name="T4" fmla="*/ 0 w 2018"/>
                  <a:gd name="T5" fmla="*/ 81 h 1347"/>
                  <a:gd name="T6" fmla="*/ 0 w 2018"/>
                  <a:gd name="T7" fmla="*/ 1265 h 1347"/>
                  <a:gd name="T8" fmla="*/ 81 w 2018"/>
                  <a:gd name="T9" fmla="*/ 1347 h 1347"/>
                  <a:gd name="T10" fmla="*/ 1937 w 2018"/>
                  <a:gd name="T11" fmla="*/ 1347 h 1347"/>
                  <a:gd name="T12" fmla="*/ 2018 w 2018"/>
                  <a:gd name="T13" fmla="*/ 1265 h 1347"/>
                  <a:gd name="T14" fmla="*/ 2018 w 2018"/>
                  <a:gd name="T15" fmla="*/ 81 h 1347"/>
                  <a:gd name="T16" fmla="*/ 1937 w 2018"/>
                  <a:gd name="T17" fmla="*/ 0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8" h="1347">
                    <a:moveTo>
                      <a:pt x="1937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36" y="0"/>
                      <a:pt x="0" y="36"/>
                      <a:pt x="0" y="81"/>
                    </a:cubicBezTo>
                    <a:cubicBezTo>
                      <a:pt x="0" y="1265"/>
                      <a:pt x="0" y="1265"/>
                      <a:pt x="0" y="1265"/>
                    </a:cubicBezTo>
                    <a:cubicBezTo>
                      <a:pt x="0" y="1310"/>
                      <a:pt x="36" y="1347"/>
                      <a:pt x="81" y="1347"/>
                    </a:cubicBezTo>
                    <a:cubicBezTo>
                      <a:pt x="1937" y="1347"/>
                      <a:pt x="1937" y="1347"/>
                      <a:pt x="1937" y="1347"/>
                    </a:cubicBezTo>
                    <a:cubicBezTo>
                      <a:pt x="1982" y="1347"/>
                      <a:pt x="2018" y="1310"/>
                      <a:pt x="2018" y="1265"/>
                    </a:cubicBezTo>
                    <a:cubicBezTo>
                      <a:pt x="2018" y="81"/>
                      <a:pt x="2018" y="81"/>
                      <a:pt x="2018" y="81"/>
                    </a:cubicBezTo>
                    <a:cubicBezTo>
                      <a:pt x="2018" y="36"/>
                      <a:pt x="1982" y="0"/>
                      <a:pt x="19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36C3F92C-5D2D-400D-B0A1-1CFE52C4F09A}"/>
                  </a:ext>
                </a:extLst>
              </p:cNvPr>
              <p:cNvSpPr/>
              <p:nvPr/>
            </p:nvSpPr>
            <p:spPr>
              <a:xfrm>
                <a:off x="8422320" y="5213082"/>
                <a:ext cx="1088572" cy="46605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6233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C75CAC03-E523-42CD-9895-B356B3176C48}"/>
                  </a:ext>
                </a:extLst>
              </p:cNvPr>
              <p:cNvSpPr/>
              <p:nvPr/>
            </p:nvSpPr>
            <p:spPr>
              <a:xfrm>
                <a:off x="8747281" y="4966733"/>
                <a:ext cx="438651" cy="438651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6233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F55B155-1734-498F-BC7C-31140265D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216" y="1465574"/>
              <a:ext cx="5535464" cy="3747508"/>
            </a:xfrm>
            <a:prstGeom prst="roundRect">
              <a:avLst>
                <a:gd name="adj" fmla="val 1758"/>
              </a:avLst>
            </a:prstGeom>
            <a:solidFill>
              <a:schemeClr val="bg1"/>
            </a:solidFill>
            <a:ln w="12700" cap="flat">
              <a:solidFill>
                <a:srgbClr val="A7A9A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4" descr="A screenshot of a computer screen&#10;&#10;Description generated with high confidence">
            <a:extLst>
              <a:ext uri="{FF2B5EF4-FFF2-40B4-BE49-F238E27FC236}">
                <a16:creationId xmlns:a16="http://schemas.microsoft.com/office/drawing/2014/main" id="{CC88D5CE-C440-40AF-B2AF-5E49FF22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30" y="1674312"/>
            <a:ext cx="4965623" cy="3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9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F2D5A-EBCB-4B70-8395-B4FE64C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kern="0" dirty="0">
                <a:solidFill>
                  <a:sysClr val="windowText" lastClr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Sichere Zusammenarbeit im Team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468CD4-A59F-40BB-B653-693B1F2DB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19C27E-2C52-474F-8876-0D8C28797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3D7856-45F5-4D09-A765-F97EDA01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2" y="1483952"/>
            <a:ext cx="5995866" cy="432000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Unterstützung von Compliance-Standards wie </a:t>
            </a:r>
            <a:br>
              <a:rPr lang="de-DE" b="1" dirty="0"/>
            </a:br>
            <a:r>
              <a:rPr lang="de-DE" b="1" dirty="0"/>
              <a:t>ISO 27001, ISO 27018, SSAE16 SOC 1/SOC 2, </a:t>
            </a:r>
            <a:br>
              <a:rPr lang="de-DE" b="1" dirty="0"/>
            </a:br>
            <a:r>
              <a:rPr lang="de-DE" b="1" dirty="0"/>
              <a:t>HIPAA und EU Model </a:t>
            </a:r>
            <a:r>
              <a:rPr lang="de-DE" b="1" dirty="0" err="1"/>
              <a:t>Clauses</a:t>
            </a:r>
            <a:r>
              <a:rPr lang="de-DE" b="1" dirty="0"/>
              <a:t> (EUMC)</a:t>
            </a:r>
          </a:p>
          <a:p>
            <a:pPr marL="0" indent="0">
              <a:buNone/>
            </a:pPr>
            <a:r>
              <a:rPr lang="de-DE" b="1" dirty="0"/>
              <a:t>Schutz der Informationen durch Archivierung, eDiscovery, Langzeitaufbewahrung, Compliance-Inhaltssuche, Auditierung und Auswertungen</a:t>
            </a:r>
          </a:p>
          <a:p>
            <a:pPr marL="0" indent="0">
              <a:buNone/>
            </a:pPr>
            <a:r>
              <a:rPr lang="de-DE" b="1" dirty="0"/>
              <a:t>Tier-D </a:t>
            </a:r>
            <a:r>
              <a:rPr lang="de-DE" b="1" dirty="0" err="1"/>
              <a:t>Compliant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/>
              <a:t>Durchgehende Datenverschlüsselung bei der Übertragung und Speicherung</a:t>
            </a:r>
          </a:p>
          <a:p>
            <a:pPr marL="0" indent="0">
              <a:buNone/>
            </a:pPr>
            <a:r>
              <a:rPr lang="de-DE" b="1" dirty="0"/>
              <a:t>Multifaktor-Authentifizierung für erweiterten Identitätsschutz</a:t>
            </a:r>
          </a:p>
        </p:txBody>
      </p:sp>
      <p:pic>
        <p:nvPicPr>
          <p:cNvPr id="18" name="Picture Placeholder 50">
            <a:extLst>
              <a:ext uri="{FF2B5EF4-FFF2-40B4-BE49-F238E27FC236}">
                <a16:creationId xmlns:a16="http://schemas.microsoft.com/office/drawing/2014/main" id="{75F97C13-7310-40C3-B104-03A226D6E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1941" y="164067"/>
            <a:ext cx="879612" cy="1220876"/>
          </a:xfrm>
          <a:prstGeom prst="rect">
            <a:avLst/>
          </a:prstGeom>
        </p:spPr>
      </p:pic>
      <p:grpSp>
        <p:nvGrpSpPr>
          <p:cNvPr id="19" name="Group 24">
            <a:extLst>
              <a:ext uri="{FF2B5EF4-FFF2-40B4-BE49-F238E27FC236}">
                <a16:creationId xmlns:a16="http://schemas.microsoft.com/office/drawing/2014/main" id="{E276D1A8-CCE1-4BDC-9F69-93FC495D6319}"/>
              </a:ext>
            </a:extLst>
          </p:cNvPr>
          <p:cNvGrpSpPr/>
          <p:nvPr/>
        </p:nvGrpSpPr>
        <p:grpSpPr>
          <a:xfrm>
            <a:off x="5956647" y="1506709"/>
            <a:ext cx="8084193" cy="4332317"/>
            <a:chOff x="4617756" y="1458428"/>
            <a:chExt cx="9891467" cy="5300833"/>
          </a:xfrm>
        </p:grpSpPr>
        <p:grpSp>
          <p:nvGrpSpPr>
            <p:cNvPr id="20" name="Group 26">
              <a:extLst>
                <a:ext uri="{FF2B5EF4-FFF2-40B4-BE49-F238E27FC236}">
                  <a16:creationId xmlns:a16="http://schemas.microsoft.com/office/drawing/2014/main" id="{D6C8BA1F-6725-4E02-8721-5B557B1D5B87}"/>
                </a:ext>
              </a:extLst>
            </p:cNvPr>
            <p:cNvGrpSpPr/>
            <p:nvPr/>
          </p:nvGrpSpPr>
          <p:grpSpPr>
            <a:xfrm>
              <a:off x="5800939" y="1458428"/>
              <a:ext cx="8111074" cy="5122968"/>
              <a:chOff x="5374219" y="1458428"/>
              <a:chExt cx="8111074" cy="5122968"/>
            </a:xfrm>
          </p:grpSpPr>
          <p:grpSp>
            <p:nvGrpSpPr>
              <p:cNvPr id="22" name="Group 4">
                <a:extLst>
                  <a:ext uri="{FF2B5EF4-FFF2-40B4-BE49-F238E27FC236}">
                    <a16:creationId xmlns:a16="http://schemas.microsoft.com/office/drawing/2014/main" id="{F6ECFF5F-C54A-4381-8F53-A52E9BADBCE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89680" y="1458428"/>
                <a:ext cx="8095613" cy="5114259"/>
                <a:chOff x="3125" y="919"/>
                <a:chExt cx="2730" cy="1819"/>
              </a:xfrm>
              <a:noFill/>
            </p:grpSpPr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F8F664FC-9986-452B-8CB1-90D295147F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919"/>
                  <a:ext cx="2730" cy="1819"/>
                </a:xfrm>
                <a:custGeom>
                  <a:avLst/>
                  <a:gdLst>
                    <a:gd name="T0" fmla="*/ 1937 w 2018"/>
                    <a:gd name="T1" fmla="*/ 0 h 1347"/>
                    <a:gd name="T2" fmla="*/ 81 w 2018"/>
                    <a:gd name="T3" fmla="*/ 0 h 1347"/>
                    <a:gd name="T4" fmla="*/ 0 w 2018"/>
                    <a:gd name="T5" fmla="*/ 81 h 1347"/>
                    <a:gd name="T6" fmla="*/ 0 w 2018"/>
                    <a:gd name="T7" fmla="*/ 1265 h 1347"/>
                    <a:gd name="T8" fmla="*/ 81 w 2018"/>
                    <a:gd name="T9" fmla="*/ 1347 h 1347"/>
                    <a:gd name="T10" fmla="*/ 1937 w 2018"/>
                    <a:gd name="T11" fmla="*/ 1347 h 1347"/>
                    <a:gd name="T12" fmla="*/ 2018 w 2018"/>
                    <a:gd name="T13" fmla="*/ 1265 h 1347"/>
                    <a:gd name="T14" fmla="*/ 2018 w 2018"/>
                    <a:gd name="T15" fmla="*/ 81 h 1347"/>
                    <a:gd name="T16" fmla="*/ 1937 w 2018"/>
                    <a:gd name="T17" fmla="*/ 0 h 1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18" h="1347">
                      <a:moveTo>
                        <a:pt x="1937" y="0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6"/>
                        <a:pt x="0" y="81"/>
                      </a:cubicBezTo>
                      <a:cubicBezTo>
                        <a:pt x="0" y="1265"/>
                        <a:pt x="0" y="1265"/>
                        <a:pt x="0" y="1265"/>
                      </a:cubicBezTo>
                      <a:cubicBezTo>
                        <a:pt x="0" y="1310"/>
                        <a:pt x="36" y="1347"/>
                        <a:pt x="81" y="1347"/>
                      </a:cubicBezTo>
                      <a:cubicBezTo>
                        <a:pt x="1937" y="1347"/>
                        <a:pt x="1937" y="1347"/>
                        <a:pt x="1937" y="1347"/>
                      </a:cubicBezTo>
                      <a:cubicBezTo>
                        <a:pt x="1982" y="1347"/>
                        <a:pt x="2018" y="1310"/>
                        <a:pt x="2018" y="1265"/>
                      </a:cubicBezTo>
                      <a:cubicBezTo>
                        <a:pt x="2018" y="81"/>
                        <a:pt x="2018" y="81"/>
                        <a:pt x="2018" y="81"/>
                      </a:cubicBezTo>
                      <a:cubicBezTo>
                        <a:pt x="2018" y="36"/>
                        <a:pt x="1982" y="0"/>
                        <a:pt x="1937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 w="12700" cap="flat">
                  <a:solidFill>
                    <a:srgbClr val="A7A9A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12">
                  <a:extLst>
                    <a:ext uri="{FF2B5EF4-FFF2-40B4-BE49-F238E27FC236}">
                      <a16:creationId xmlns:a16="http://schemas.microsoft.com/office/drawing/2014/main" id="{94B15E91-F5D7-4FF4-8779-AF2154729E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950"/>
                  <a:ext cx="31" cy="33"/>
                </a:xfrm>
                <a:prstGeom prst="ellipse">
                  <a:avLst/>
                </a:prstGeom>
                <a:solidFill>
                  <a:srgbClr val="FFFFFF"/>
                </a:solidFill>
                <a:ln w="7938" cap="flat">
                  <a:solidFill>
                    <a:srgbClr val="BCBEC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Rounded Rectangle 1">
                <a:extLst>
                  <a:ext uri="{FF2B5EF4-FFF2-40B4-BE49-F238E27FC236}">
                    <a16:creationId xmlns:a16="http://schemas.microsoft.com/office/drawing/2014/main" id="{612FC0DE-4867-46DA-9FDC-C43ECC93C1EB}"/>
                  </a:ext>
                </a:extLst>
              </p:cNvPr>
              <p:cNvSpPr/>
              <p:nvPr/>
            </p:nvSpPr>
            <p:spPr bwMode="auto">
              <a:xfrm>
                <a:off x="5374219" y="1458428"/>
                <a:ext cx="8102813" cy="5122968"/>
              </a:xfrm>
              <a:prstGeom prst="roundRect">
                <a:avLst>
                  <a:gd name="adj" fmla="val 5741"/>
                </a:avLst>
              </a:prstGeom>
              <a:solidFill>
                <a:schemeClr val="bg1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6233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BA193DF-1F6B-4243-B94F-38CC8340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7756" y="6472565"/>
              <a:ext cx="9891467" cy="286696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rgbClr val="A7A9A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" name="Picture 3">
            <a:extLst>
              <a:ext uri="{FF2B5EF4-FFF2-40B4-BE49-F238E27FC236}">
                <a16:creationId xmlns:a16="http://schemas.microsoft.com/office/drawing/2014/main" id="{218C4766-642D-456E-8F37-B9AB289F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577" y="1797223"/>
            <a:ext cx="4858933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2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458016-9E61-492C-818A-5D48221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B425F4-F96B-48F1-8A00-101788E646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8B0321-AD9F-4108-B21E-94B8FABC1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6" descr="A group of people around each other&#10;&#10;Description generated with high confidence">
            <a:extLst>
              <a:ext uri="{FF2B5EF4-FFF2-40B4-BE49-F238E27FC236}">
                <a16:creationId xmlns:a16="http://schemas.microsoft.com/office/drawing/2014/main" id="{8A3ABD18-BA0B-45AC-8D0C-196C6C737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4" b="18587"/>
          <a:stretch/>
        </p:blipFill>
        <p:spPr>
          <a:xfrm>
            <a:off x="246490" y="1045850"/>
            <a:ext cx="11728174" cy="56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0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5E242075-BBBC-4FED-9826-9AAA49D419FB}"/>
    </a:ext>
  </a:extLst>
</a:theme>
</file>

<file path=ppt/theme/theme2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6D744E6B-0699-4B72-95BD-60E852A9BB0A}"/>
    </a:ext>
  </a:extLst>
</a:theme>
</file>

<file path=ppt/theme/theme3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2D2578DA-17BC-41B4-A37C-4FDE5CE75E27}"/>
    </a:ext>
  </a:extLst>
</a:theme>
</file>

<file path=ppt/theme/theme4.xml><?xml version="1.0" encoding="utf-8"?>
<a:theme xmlns:a="http://schemas.openxmlformats.org/drawingml/2006/main" name="3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BBD0D484-DEA9-43B6-A40B-B0E5E8CB324F}"/>
    </a:ext>
  </a:extLst>
</a:theme>
</file>

<file path=ppt/theme/theme5.xml><?xml version="1.0" encoding="utf-8"?>
<a:theme xmlns:a="http://schemas.openxmlformats.org/drawingml/2006/main" name="4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45A79652-C1E0-49A3-B727-BCB9908DB4B7}"/>
    </a:ext>
  </a:extLst>
</a:theme>
</file>

<file path=ppt/theme/theme6.xml><?xml version="1.0" encoding="utf-8"?>
<a:theme xmlns:a="http://schemas.openxmlformats.org/drawingml/2006/main" name="5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12C4CEFD-EA3A-4DC2-B066-AD506B9D406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45F5B42EFF25E4D825450F0714B7B7F" ma:contentTypeVersion="11" ma:contentTypeDescription="Ein neues Dokument erstellen." ma:contentTypeScope="" ma:versionID="9adef5dc5e8909a91fd74e26ec41433d">
  <xsd:schema xmlns:xsd="http://www.w3.org/2001/XMLSchema" xmlns:xs="http://www.w3.org/2001/XMLSchema" xmlns:p="http://schemas.microsoft.com/office/2006/metadata/properties" xmlns:ns3="9c354a96-8bc2-45b3-81b4-f3188c35f3f7" xmlns:ns4="d26a2c80-d2d6-455f-91b9-d2902c88e82a" targetNamespace="http://schemas.microsoft.com/office/2006/metadata/properties" ma:root="true" ma:fieldsID="b3f323d36e3c8a3edadf865bd6d8f013" ns3:_="" ns4:_="">
    <xsd:import namespace="9c354a96-8bc2-45b3-81b4-f3188c35f3f7"/>
    <xsd:import namespace="d26a2c80-d2d6-455f-91b9-d2902c88e82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54a96-8bc2-45b3-81b4-f3188c35f3f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Freigabehinweishash" ma:internalName="SharingHintHash" ma:readOnly="true">
      <xsd:simpleType>
        <xsd:restriction base="dms:Text"/>
      </xsd:simpleType>
    </xsd:element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6a2c80-d2d6-455f-91b9-d2902c88e8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8BC4FF-26E4-44AE-BB51-FC8C19ED6BEB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9c354a96-8bc2-45b3-81b4-f3188c35f3f7"/>
    <ds:schemaRef ds:uri="http://purl.org/dc/terms/"/>
    <ds:schemaRef ds:uri="http://schemas.microsoft.com/office/2006/metadata/properties"/>
    <ds:schemaRef ds:uri="d26a2c80-d2d6-455f-91b9-d2902c88e82a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28DF693-9E82-4CC7-84E3-19CDA847C9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354a96-8bc2-45b3-81b4-f3188c35f3f7"/>
    <ds:schemaRef ds:uri="d26a2c80-d2d6-455f-91b9-d2902c88e8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E87B87-ED0E-47D9-B10D-5B0E7FBB3D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Network-Concept_16x9_DE_GRK</Template>
  <TotalTime>0</TotalTime>
  <Words>325</Words>
  <Application>Microsoft Office PowerPoint</Application>
  <PresentationFormat>Benutzerdefiniert</PresentationFormat>
  <Paragraphs>72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12</vt:i4>
      </vt:variant>
    </vt:vector>
  </HeadingPairs>
  <TitlesOfParts>
    <vt:vector size="26" baseType="lpstr">
      <vt:lpstr>Segoe UI Semilight</vt:lpstr>
      <vt:lpstr>Calibri</vt:lpstr>
      <vt:lpstr>Arial</vt:lpstr>
      <vt:lpstr>Calibri Light</vt:lpstr>
      <vt:lpstr>Wingdings</vt:lpstr>
      <vt:lpstr>Bebas Neue</vt:lpstr>
      <vt:lpstr>Symbol</vt:lpstr>
      <vt:lpstr>Segoe UI Semibold</vt:lpstr>
      <vt:lpstr>PRESENTATIONLOAD</vt:lpstr>
      <vt:lpstr>2_PRESENTATIONLOAD</vt:lpstr>
      <vt:lpstr>1_PRESENTATIONLOAD</vt:lpstr>
      <vt:lpstr>3_PRESENTATIONLOAD</vt:lpstr>
      <vt:lpstr>4_PRESENTATIONLOAD</vt:lpstr>
      <vt:lpstr>5_PRESENTATIONLOAD</vt:lpstr>
      <vt:lpstr>Microsoft Teams</vt:lpstr>
      <vt:lpstr>PowerPoint-Präsentation</vt:lpstr>
      <vt:lpstr>Was ist Microsoft Teams?</vt:lpstr>
      <vt:lpstr>Chat-basierter Arbeitsplatz in Office 365</vt:lpstr>
      <vt:lpstr>Chat für moderne Teams</vt:lpstr>
      <vt:lpstr>Hub für die Zusammenarbeit im Team</vt:lpstr>
      <vt:lpstr>Anpassbar für jedes Team</vt:lpstr>
      <vt:lpstr>Sichere Zusammenarbeit im Team</vt:lpstr>
      <vt:lpstr>Microsoft Teams</vt:lpstr>
      <vt:lpstr>Zukunft der Zusammenarbeit</vt:lpstr>
      <vt:lpstr>Zukunft der Zusammenarbeit</vt:lpstr>
      <vt:lpstr>Fragen?</vt:lpstr>
    </vt:vector>
  </TitlesOfParts>
  <Company>Granikos GmbH &amp; Co. KG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und die Zukunft der Zusammenarbeit</dc:title>
  <dc:creator>Thomas Stensitzki</dc:creator>
  <cp:keywords/>
  <dc:description/>
  <cp:lastModifiedBy>Thomas Stensitzki</cp:lastModifiedBy>
  <cp:revision>1</cp:revision>
  <dcterms:created xsi:type="dcterms:W3CDTF">2019-09-08T07:34:33Z</dcterms:created>
  <dcterms:modified xsi:type="dcterms:W3CDTF">2019-09-11T19:37:50Z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0x010100C45F5B42EFF25E4D825450F0714B7B7F</vt:lpwstr>
  </property>
</Properties>
</file>